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bookmarkIdSeed="2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489" r:id="rId2"/>
    <p:sldId id="717" r:id="rId3"/>
    <p:sldId id="718" r:id="rId4"/>
    <p:sldId id="720" r:id="rId5"/>
    <p:sldId id="719" r:id="rId6"/>
    <p:sldId id="721" r:id="rId7"/>
    <p:sldId id="722" r:id="rId8"/>
    <p:sldId id="335" r:id="rId9"/>
    <p:sldId id="403" r:id="rId10"/>
    <p:sldId id="398" r:id="rId11"/>
    <p:sldId id="454" r:id="rId12"/>
    <p:sldId id="751" r:id="rId13"/>
    <p:sldId id="752" r:id="rId14"/>
    <p:sldId id="381" r:id="rId15"/>
    <p:sldId id="385" r:id="rId16"/>
    <p:sldId id="724" r:id="rId17"/>
    <p:sldId id="725" r:id="rId18"/>
    <p:sldId id="726" r:id="rId19"/>
  </p:sldIdLst>
  <p:sldSz cx="9144000" cy="6858000" type="screen4x3"/>
  <p:notesSz cx="7010400" cy="9296400"/>
  <p:defaultTextStyle>
    <a:defPPr>
      <a:defRPr lang="en-GB"/>
    </a:defPPr>
    <a:lvl1pPr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3981" autoAdjust="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0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098D58-2D2C-4145-B370-F3CB9D0EB35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D4DB51BC-3C28-49EF-A8D8-B33A1E159E40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lv-LV" sz="2000" b="1" dirty="0">
              <a:solidFill>
                <a:schemeClr val="tx1"/>
              </a:solidFill>
            </a:rPr>
            <a:t>Valsts informācijas sistēmu likums</a:t>
          </a:r>
        </a:p>
      </dgm:t>
    </dgm:pt>
    <dgm:pt modelId="{32635E05-5B22-4E14-8348-E6C749DFB027}" type="parTrans" cxnId="{B23A2CF5-DDCD-4597-A02B-FEB5C62716DD}">
      <dgm:prSet/>
      <dgm:spPr/>
      <dgm:t>
        <a:bodyPr/>
        <a:lstStyle/>
        <a:p>
          <a:endParaRPr lang="lv-LV"/>
        </a:p>
      </dgm:t>
    </dgm:pt>
    <dgm:pt modelId="{B2367C7F-F135-4699-923C-F367D17EDB23}" type="sibTrans" cxnId="{B23A2CF5-DDCD-4597-A02B-FEB5C62716DD}">
      <dgm:prSet/>
      <dgm:spPr/>
      <dgm:t>
        <a:bodyPr/>
        <a:lstStyle/>
        <a:p>
          <a:endParaRPr lang="lv-LV"/>
        </a:p>
      </dgm:t>
    </dgm:pt>
    <dgm:pt modelId="{2315633F-4F3B-479F-AC31-83D169F35B7F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lv-LV" sz="2000" b="1" dirty="0">
              <a:solidFill>
                <a:schemeClr val="tx1"/>
              </a:solidFill>
            </a:rPr>
            <a:t>ISO/IEC 12207-2008 </a:t>
          </a:r>
        </a:p>
      </dgm:t>
    </dgm:pt>
    <dgm:pt modelId="{69808871-E1CE-4144-9B18-EF4EE18BC633}" type="parTrans" cxnId="{795C5020-5953-4863-B9DB-3788647B7D36}">
      <dgm:prSet/>
      <dgm:spPr/>
      <dgm:t>
        <a:bodyPr/>
        <a:lstStyle/>
        <a:p>
          <a:endParaRPr lang="lv-LV"/>
        </a:p>
      </dgm:t>
    </dgm:pt>
    <dgm:pt modelId="{BC3E7028-CCB3-4FBB-8D73-5FFADD2C2C02}" type="sibTrans" cxnId="{795C5020-5953-4863-B9DB-3788647B7D36}">
      <dgm:prSet/>
      <dgm:spPr/>
      <dgm:t>
        <a:bodyPr/>
        <a:lstStyle/>
        <a:p>
          <a:endParaRPr lang="lv-LV"/>
        </a:p>
      </dgm:t>
    </dgm:pt>
    <dgm:pt modelId="{26FD91E5-68AF-4AE7-B01A-031DD4263643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algn="l"/>
          <a:r>
            <a:rPr lang="lv-LV" sz="1800" dirty="0" err="1"/>
            <a:t>System</a:t>
          </a:r>
          <a:r>
            <a:rPr lang="lv-LV" sz="1800" dirty="0"/>
            <a:t> - </a:t>
          </a:r>
          <a:r>
            <a:rPr lang="lv-LV" sz="1800" dirty="0" err="1"/>
            <a:t>combination</a:t>
          </a:r>
          <a:r>
            <a:rPr lang="lv-LV" sz="1800" dirty="0"/>
            <a:t> </a:t>
          </a:r>
          <a:r>
            <a:rPr lang="lv-LV" sz="1800" dirty="0" err="1"/>
            <a:t>of</a:t>
          </a:r>
          <a:r>
            <a:rPr lang="lv-LV" sz="1800" dirty="0"/>
            <a:t> </a:t>
          </a:r>
          <a:r>
            <a:rPr lang="lv-LV" sz="1800" dirty="0" err="1"/>
            <a:t>interacting</a:t>
          </a:r>
          <a:r>
            <a:rPr lang="lv-LV" sz="1800" dirty="0"/>
            <a:t> elements to </a:t>
          </a:r>
          <a:r>
            <a:rPr lang="lv-LV" sz="1800" dirty="0" err="1"/>
            <a:t>achieve</a:t>
          </a:r>
          <a:r>
            <a:rPr lang="lv-LV" sz="1800" dirty="0"/>
            <a:t> </a:t>
          </a:r>
          <a:r>
            <a:rPr lang="lv-LV" sz="1800" dirty="0" err="1"/>
            <a:t>one</a:t>
          </a:r>
          <a:r>
            <a:rPr lang="lv-LV" sz="1800" dirty="0"/>
            <a:t> </a:t>
          </a:r>
          <a:r>
            <a:rPr lang="lv-LV" sz="1800" dirty="0" err="1"/>
            <a:t>or</a:t>
          </a:r>
          <a:r>
            <a:rPr lang="lv-LV" sz="1800" dirty="0"/>
            <a:t> </a:t>
          </a:r>
          <a:r>
            <a:rPr lang="lv-LV" sz="1800" dirty="0" err="1"/>
            <a:t>more</a:t>
          </a:r>
          <a:r>
            <a:rPr lang="lv-LV" sz="1800" dirty="0"/>
            <a:t> </a:t>
          </a:r>
          <a:r>
            <a:rPr lang="lv-LV" sz="1800" dirty="0" err="1"/>
            <a:t>stated</a:t>
          </a:r>
          <a:r>
            <a:rPr lang="lv-LV" sz="1800" dirty="0"/>
            <a:t> </a:t>
          </a:r>
          <a:r>
            <a:rPr lang="lv-LV" sz="1800" dirty="0" err="1"/>
            <a:t>purposes</a:t>
          </a:r>
          <a:endParaRPr lang="lv-LV" sz="1800" dirty="0"/>
        </a:p>
      </dgm:t>
    </dgm:pt>
    <dgm:pt modelId="{6B1B7431-C765-454F-951C-4E747ACBF928}" type="parTrans" cxnId="{25A1D312-5CE2-47D8-B9DA-74DD5320E055}">
      <dgm:prSet/>
      <dgm:spPr/>
      <dgm:t>
        <a:bodyPr/>
        <a:lstStyle/>
        <a:p>
          <a:endParaRPr lang="lv-LV"/>
        </a:p>
      </dgm:t>
    </dgm:pt>
    <dgm:pt modelId="{D41726B4-F373-4D82-A71D-C01C28934A25}" type="sibTrans" cxnId="{25A1D312-5CE2-47D8-B9DA-74DD5320E055}">
      <dgm:prSet/>
      <dgm:spPr/>
      <dgm:t>
        <a:bodyPr/>
        <a:lstStyle/>
        <a:p>
          <a:endParaRPr lang="lv-LV"/>
        </a:p>
      </dgm:t>
    </dgm:pt>
    <dgm:pt modelId="{EEAE1B9C-0038-4641-852D-4F705C6D9E11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lv-LV" sz="2000" b="1" dirty="0" err="1">
              <a:solidFill>
                <a:schemeClr val="tx1"/>
              </a:solidFill>
            </a:rPr>
            <a:t>Encyclopedia</a:t>
          </a:r>
          <a:r>
            <a:rPr lang="lv-LV" sz="2000" b="1" dirty="0">
              <a:solidFill>
                <a:schemeClr val="tx1"/>
              </a:solidFill>
            </a:rPr>
            <a:t> </a:t>
          </a:r>
          <a:r>
            <a:rPr lang="lv-LV" sz="2000" b="1" dirty="0" err="1">
              <a:solidFill>
                <a:schemeClr val="tx1"/>
              </a:solidFill>
            </a:rPr>
            <a:t>Britannica</a:t>
          </a:r>
          <a:endParaRPr lang="lv-LV" sz="2000" b="1" dirty="0">
            <a:solidFill>
              <a:schemeClr val="tx1"/>
            </a:solidFill>
          </a:endParaRPr>
        </a:p>
      </dgm:t>
    </dgm:pt>
    <dgm:pt modelId="{F7EA6E69-61A9-4479-B5EC-69A112D117EB}" type="parTrans" cxnId="{BDF0D631-7441-4A7B-ABBF-D0629530CDDB}">
      <dgm:prSet/>
      <dgm:spPr/>
      <dgm:t>
        <a:bodyPr/>
        <a:lstStyle/>
        <a:p>
          <a:endParaRPr lang="lv-LV"/>
        </a:p>
      </dgm:t>
    </dgm:pt>
    <dgm:pt modelId="{D9F4F3D4-CEB0-4509-868D-391F7BBCFE37}" type="sibTrans" cxnId="{BDF0D631-7441-4A7B-ABBF-D0629530CDDB}">
      <dgm:prSet/>
      <dgm:spPr/>
      <dgm:t>
        <a:bodyPr/>
        <a:lstStyle/>
        <a:p>
          <a:endParaRPr lang="lv-LV"/>
        </a:p>
      </dgm:t>
    </dgm:pt>
    <dgm:pt modelId="{AF63E602-C58F-44A2-A598-556A29E4E91C}">
      <dgm:prSet phldrT="[Text]"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pPr algn="l"/>
          <a:r>
            <a:rPr lang="en-US" sz="1800" dirty="0"/>
            <a:t>A combination of </a:t>
          </a:r>
          <a:r>
            <a:rPr lang="en-US" sz="1800" u="sng" dirty="0"/>
            <a:t>hardware, software, infrastructure and trained personnel</a:t>
          </a:r>
          <a:r>
            <a:rPr lang="en-US" sz="1800" dirty="0"/>
            <a:t> organized to facilitate planning, control, coordination, and decision making in an organization.</a:t>
          </a:r>
          <a:endParaRPr lang="lv-LV" sz="1800" dirty="0"/>
        </a:p>
      </dgm:t>
    </dgm:pt>
    <dgm:pt modelId="{C6707B75-B023-43BB-8D19-AA41D32D137F}" type="parTrans" cxnId="{B197E892-4FA1-4ED0-B20F-0CBCEE2C5EEF}">
      <dgm:prSet/>
      <dgm:spPr/>
      <dgm:t>
        <a:bodyPr/>
        <a:lstStyle/>
        <a:p>
          <a:endParaRPr lang="lv-LV"/>
        </a:p>
      </dgm:t>
    </dgm:pt>
    <dgm:pt modelId="{84B015A2-7838-476A-9393-78C88EB08EE2}" type="sibTrans" cxnId="{B197E892-4FA1-4ED0-B20F-0CBCEE2C5EEF}">
      <dgm:prSet/>
      <dgm:spPr/>
      <dgm:t>
        <a:bodyPr/>
        <a:lstStyle/>
        <a:p>
          <a:endParaRPr lang="lv-LV"/>
        </a:p>
      </dgm:t>
    </dgm:pt>
    <dgm:pt modelId="{5FB26660-F69C-410B-A7EE-61CE071777B3}">
      <dgm:prSet phldrT="[Text]"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pPr algn="l"/>
          <a:r>
            <a:rPr lang="lv-LV" sz="1800" dirty="0"/>
            <a:t>Strukturizēts </a:t>
          </a:r>
          <a:r>
            <a:rPr lang="lv-LV" sz="1800" u="sng" dirty="0"/>
            <a:t>informācijas tehnoloģiju un </a:t>
          </a:r>
          <a:r>
            <a:rPr lang="lv-LV" sz="1800" u="sng" dirty="0" err="1"/>
            <a:t>datubāzu</a:t>
          </a:r>
          <a:r>
            <a:rPr lang="lv-LV" sz="1800" u="sng" dirty="0"/>
            <a:t> kopums</a:t>
          </a:r>
          <a:r>
            <a:rPr lang="lv-LV" sz="1800" dirty="0"/>
            <a:t>, kuru lietojot tiek nodrošināta organizācijas funkciju izpildei nepieciešamās informācijas ierosināšana, radīšana, apkopošana, uzkrāšana, apstrāde, izmantošana un iznīcināšana </a:t>
          </a:r>
        </a:p>
      </dgm:t>
    </dgm:pt>
    <dgm:pt modelId="{C270653C-96C7-4827-A04A-20C95ADD3F33}" type="sibTrans" cxnId="{C14D3F30-E5F9-4DEC-9A33-8D694532B268}">
      <dgm:prSet/>
      <dgm:spPr/>
      <dgm:t>
        <a:bodyPr/>
        <a:lstStyle/>
        <a:p>
          <a:endParaRPr lang="lv-LV"/>
        </a:p>
      </dgm:t>
    </dgm:pt>
    <dgm:pt modelId="{93183DED-18E8-4659-A904-6F54C748A8DA}" type="parTrans" cxnId="{C14D3F30-E5F9-4DEC-9A33-8D694532B268}">
      <dgm:prSet/>
      <dgm:spPr/>
      <dgm:t>
        <a:bodyPr/>
        <a:lstStyle/>
        <a:p>
          <a:endParaRPr lang="lv-LV"/>
        </a:p>
      </dgm:t>
    </dgm:pt>
    <dgm:pt modelId="{3037024C-4266-451F-A02D-72E74409B8FF}" type="pres">
      <dgm:prSet presAssocID="{40098D58-2D2C-4145-B370-F3CB9D0EB35A}" presName="Name0" presStyleCnt="0">
        <dgm:presLayoutVars>
          <dgm:dir/>
          <dgm:animLvl val="lvl"/>
          <dgm:resizeHandles val="exact"/>
        </dgm:presLayoutVars>
      </dgm:prSet>
      <dgm:spPr/>
    </dgm:pt>
    <dgm:pt modelId="{38139E74-1C5E-4A42-B01B-1EB384057BE3}" type="pres">
      <dgm:prSet presAssocID="{D4DB51BC-3C28-49EF-A8D8-B33A1E159E40}" presName="linNode" presStyleCnt="0"/>
      <dgm:spPr/>
    </dgm:pt>
    <dgm:pt modelId="{2BA12138-1243-4A6F-B8A7-85EA0B4D3B6F}" type="pres">
      <dgm:prSet presAssocID="{D4DB51BC-3C28-49EF-A8D8-B33A1E159E40}" presName="parentText" presStyleLbl="node1" presStyleIdx="0" presStyleCnt="3" custScaleX="82593" custLinFactNeighborX="607" custLinFactNeighborY="-2091">
        <dgm:presLayoutVars>
          <dgm:chMax val="1"/>
          <dgm:bulletEnabled val="1"/>
        </dgm:presLayoutVars>
      </dgm:prSet>
      <dgm:spPr/>
    </dgm:pt>
    <dgm:pt modelId="{5A0B3743-F36B-40E5-A914-CAEE4E4989F8}" type="pres">
      <dgm:prSet presAssocID="{D4DB51BC-3C28-49EF-A8D8-B33A1E159E40}" presName="descendantText" presStyleLbl="alignAccFollowNode1" presStyleIdx="0" presStyleCnt="3" custScaleX="116717" custScaleY="108273">
        <dgm:presLayoutVars>
          <dgm:bulletEnabled val="1"/>
        </dgm:presLayoutVars>
      </dgm:prSet>
      <dgm:spPr/>
    </dgm:pt>
    <dgm:pt modelId="{4FE27942-F0EC-4A60-9187-74B487EF27FD}" type="pres">
      <dgm:prSet presAssocID="{B2367C7F-F135-4699-923C-F367D17EDB23}" presName="sp" presStyleCnt="0"/>
      <dgm:spPr/>
    </dgm:pt>
    <dgm:pt modelId="{8AA1FAF8-49BA-41AA-9903-F989DF8F4E6F}" type="pres">
      <dgm:prSet presAssocID="{2315633F-4F3B-479F-AC31-83D169F35B7F}" presName="linNode" presStyleCnt="0"/>
      <dgm:spPr/>
    </dgm:pt>
    <dgm:pt modelId="{A4BF61BF-C690-4BC1-A9B7-47B2CBF4E260}" type="pres">
      <dgm:prSet presAssocID="{2315633F-4F3B-479F-AC31-83D169F35B7F}" presName="parentText" presStyleLbl="node1" presStyleIdx="1" presStyleCnt="3" custScaleX="86930">
        <dgm:presLayoutVars>
          <dgm:chMax val="1"/>
          <dgm:bulletEnabled val="1"/>
        </dgm:presLayoutVars>
      </dgm:prSet>
      <dgm:spPr/>
    </dgm:pt>
    <dgm:pt modelId="{76808468-CCB0-430D-9386-3E3159FDE458}" type="pres">
      <dgm:prSet presAssocID="{2315633F-4F3B-479F-AC31-83D169F35B7F}" presName="descendantText" presStyleLbl="alignAccFollowNode1" presStyleIdx="1" presStyleCnt="3" custScaleX="120144">
        <dgm:presLayoutVars>
          <dgm:bulletEnabled val="1"/>
        </dgm:presLayoutVars>
      </dgm:prSet>
      <dgm:spPr/>
    </dgm:pt>
    <dgm:pt modelId="{341B3272-4306-472C-AF6E-7697065425A2}" type="pres">
      <dgm:prSet presAssocID="{BC3E7028-CCB3-4FBB-8D73-5FFADD2C2C02}" presName="sp" presStyleCnt="0"/>
      <dgm:spPr/>
    </dgm:pt>
    <dgm:pt modelId="{07B8D119-7DC3-4403-98E3-0CDD8CC2AA79}" type="pres">
      <dgm:prSet presAssocID="{EEAE1B9C-0038-4641-852D-4F705C6D9E11}" presName="linNode" presStyleCnt="0"/>
      <dgm:spPr/>
    </dgm:pt>
    <dgm:pt modelId="{DB36DAB0-1716-4BF0-86F1-DE26B97FBCFA}" type="pres">
      <dgm:prSet presAssocID="{EEAE1B9C-0038-4641-852D-4F705C6D9E11}" presName="parentText" presStyleLbl="node1" presStyleIdx="2" presStyleCnt="3" custScaleX="86908">
        <dgm:presLayoutVars>
          <dgm:chMax val="1"/>
          <dgm:bulletEnabled val="1"/>
        </dgm:presLayoutVars>
      </dgm:prSet>
      <dgm:spPr/>
    </dgm:pt>
    <dgm:pt modelId="{80B1DFDC-F6FF-4F7E-8B30-C43FAB76DEE6}" type="pres">
      <dgm:prSet presAssocID="{EEAE1B9C-0038-4641-852D-4F705C6D9E11}" presName="descendantText" presStyleLbl="alignAccFollowNode1" presStyleIdx="2" presStyleCnt="3" custScaleX="120321">
        <dgm:presLayoutVars>
          <dgm:bulletEnabled val="1"/>
        </dgm:presLayoutVars>
      </dgm:prSet>
      <dgm:spPr/>
    </dgm:pt>
  </dgm:ptLst>
  <dgm:cxnLst>
    <dgm:cxn modelId="{417F6E13-8BFF-4400-84FD-B30C818A15B8}" type="presOf" srcId="{5FB26660-F69C-410B-A7EE-61CE071777B3}" destId="{5A0B3743-F36B-40E5-A914-CAEE4E4989F8}" srcOrd="0" destOrd="0" presId="urn:microsoft.com/office/officeart/2005/8/layout/vList5"/>
    <dgm:cxn modelId="{795C5020-5953-4863-B9DB-3788647B7D36}" srcId="{40098D58-2D2C-4145-B370-F3CB9D0EB35A}" destId="{2315633F-4F3B-479F-AC31-83D169F35B7F}" srcOrd="1" destOrd="0" parTransId="{69808871-E1CE-4144-9B18-EF4EE18BC633}" sibTransId="{BC3E7028-CCB3-4FBB-8D73-5FFADD2C2C02}"/>
    <dgm:cxn modelId="{BDF0D631-7441-4A7B-ABBF-D0629530CDDB}" srcId="{40098D58-2D2C-4145-B370-F3CB9D0EB35A}" destId="{EEAE1B9C-0038-4641-852D-4F705C6D9E11}" srcOrd="2" destOrd="0" parTransId="{F7EA6E69-61A9-4479-B5EC-69A112D117EB}" sibTransId="{D9F4F3D4-CEB0-4509-868D-391F7BBCFE37}"/>
    <dgm:cxn modelId="{BB680116-1C07-4AA2-A0B6-16AE764C657C}" type="presOf" srcId="{40098D58-2D2C-4145-B370-F3CB9D0EB35A}" destId="{3037024C-4266-451F-A02D-72E74409B8FF}" srcOrd="0" destOrd="0" presId="urn:microsoft.com/office/officeart/2005/8/layout/vList5"/>
    <dgm:cxn modelId="{C14D3F30-E5F9-4DEC-9A33-8D694532B268}" srcId="{D4DB51BC-3C28-49EF-A8D8-B33A1E159E40}" destId="{5FB26660-F69C-410B-A7EE-61CE071777B3}" srcOrd="0" destOrd="0" parTransId="{93183DED-18E8-4659-A904-6F54C748A8DA}" sibTransId="{C270653C-96C7-4827-A04A-20C95ADD3F33}"/>
    <dgm:cxn modelId="{0321B138-245D-4D40-897C-A9B9DD6A88BD}" type="presOf" srcId="{EEAE1B9C-0038-4641-852D-4F705C6D9E11}" destId="{DB36DAB0-1716-4BF0-86F1-DE26B97FBCFA}" srcOrd="0" destOrd="0" presId="urn:microsoft.com/office/officeart/2005/8/layout/vList5"/>
    <dgm:cxn modelId="{25A1D312-5CE2-47D8-B9DA-74DD5320E055}" srcId="{2315633F-4F3B-479F-AC31-83D169F35B7F}" destId="{26FD91E5-68AF-4AE7-B01A-031DD4263643}" srcOrd="0" destOrd="0" parTransId="{6B1B7431-C765-454F-951C-4E747ACBF928}" sibTransId="{D41726B4-F373-4D82-A71D-C01C28934A25}"/>
    <dgm:cxn modelId="{B197E892-4FA1-4ED0-B20F-0CBCEE2C5EEF}" srcId="{EEAE1B9C-0038-4641-852D-4F705C6D9E11}" destId="{AF63E602-C58F-44A2-A598-556A29E4E91C}" srcOrd="0" destOrd="0" parTransId="{C6707B75-B023-43BB-8D19-AA41D32D137F}" sibTransId="{84B015A2-7838-476A-9393-78C88EB08EE2}"/>
    <dgm:cxn modelId="{77049843-B518-4238-9BFC-9D53E6650713}" type="presOf" srcId="{AF63E602-C58F-44A2-A598-556A29E4E91C}" destId="{80B1DFDC-F6FF-4F7E-8B30-C43FAB76DEE6}" srcOrd="0" destOrd="0" presId="urn:microsoft.com/office/officeart/2005/8/layout/vList5"/>
    <dgm:cxn modelId="{1A76E913-F6A9-43AB-ADF4-3920A3C2D0A4}" type="presOf" srcId="{26FD91E5-68AF-4AE7-B01A-031DD4263643}" destId="{76808468-CCB0-430D-9386-3E3159FDE458}" srcOrd="0" destOrd="0" presId="urn:microsoft.com/office/officeart/2005/8/layout/vList5"/>
    <dgm:cxn modelId="{8740371A-2190-4667-A346-B6C4D88A4527}" type="presOf" srcId="{2315633F-4F3B-479F-AC31-83D169F35B7F}" destId="{A4BF61BF-C690-4BC1-A9B7-47B2CBF4E260}" srcOrd="0" destOrd="0" presId="urn:microsoft.com/office/officeart/2005/8/layout/vList5"/>
    <dgm:cxn modelId="{B23A2CF5-DDCD-4597-A02B-FEB5C62716DD}" srcId="{40098D58-2D2C-4145-B370-F3CB9D0EB35A}" destId="{D4DB51BC-3C28-49EF-A8D8-B33A1E159E40}" srcOrd="0" destOrd="0" parTransId="{32635E05-5B22-4E14-8348-E6C749DFB027}" sibTransId="{B2367C7F-F135-4699-923C-F367D17EDB23}"/>
    <dgm:cxn modelId="{4750F65D-F950-4E7B-833B-54D8B82EBFD7}" type="presOf" srcId="{D4DB51BC-3C28-49EF-A8D8-B33A1E159E40}" destId="{2BA12138-1243-4A6F-B8A7-85EA0B4D3B6F}" srcOrd="0" destOrd="0" presId="urn:microsoft.com/office/officeart/2005/8/layout/vList5"/>
    <dgm:cxn modelId="{79A946D6-75F8-4A6A-9CFF-307ECF3EBD3F}" type="presParOf" srcId="{3037024C-4266-451F-A02D-72E74409B8FF}" destId="{38139E74-1C5E-4A42-B01B-1EB384057BE3}" srcOrd="0" destOrd="0" presId="urn:microsoft.com/office/officeart/2005/8/layout/vList5"/>
    <dgm:cxn modelId="{D432AB17-043C-47ED-A60F-17CA4904F7D9}" type="presParOf" srcId="{38139E74-1C5E-4A42-B01B-1EB384057BE3}" destId="{2BA12138-1243-4A6F-B8A7-85EA0B4D3B6F}" srcOrd="0" destOrd="0" presId="urn:microsoft.com/office/officeart/2005/8/layout/vList5"/>
    <dgm:cxn modelId="{5FD4ECF3-801B-4838-A249-DD2EA8A8777F}" type="presParOf" srcId="{38139E74-1C5E-4A42-B01B-1EB384057BE3}" destId="{5A0B3743-F36B-40E5-A914-CAEE4E4989F8}" srcOrd="1" destOrd="0" presId="urn:microsoft.com/office/officeart/2005/8/layout/vList5"/>
    <dgm:cxn modelId="{8B743595-2DF9-4688-BB16-C65B3602E3AD}" type="presParOf" srcId="{3037024C-4266-451F-A02D-72E74409B8FF}" destId="{4FE27942-F0EC-4A60-9187-74B487EF27FD}" srcOrd="1" destOrd="0" presId="urn:microsoft.com/office/officeart/2005/8/layout/vList5"/>
    <dgm:cxn modelId="{133D7A14-FAE1-47CB-8777-4FEBD3A6B1EB}" type="presParOf" srcId="{3037024C-4266-451F-A02D-72E74409B8FF}" destId="{8AA1FAF8-49BA-41AA-9903-F989DF8F4E6F}" srcOrd="2" destOrd="0" presId="urn:microsoft.com/office/officeart/2005/8/layout/vList5"/>
    <dgm:cxn modelId="{90D91CD6-A6B2-4675-AFE9-3B4D429AD1E9}" type="presParOf" srcId="{8AA1FAF8-49BA-41AA-9903-F989DF8F4E6F}" destId="{A4BF61BF-C690-4BC1-A9B7-47B2CBF4E260}" srcOrd="0" destOrd="0" presId="urn:microsoft.com/office/officeart/2005/8/layout/vList5"/>
    <dgm:cxn modelId="{451A96F2-A9C4-4E75-884A-851001C0A1DF}" type="presParOf" srcId="{8AA1FAF8-49BA-41AA-9903-F989DF8F4E6F}" destId="{76808468-CCB0-430D-9386-3E3159FDE458}" srcOrd="1" destOrd="0" presId="urn:microsoft.com/office/officeart/2005/8/layout/vList5"/>
    <dgm:cxn modelId="{E42C51B6-2B86-4EB0-9752-17AB4402FA76}" type="presParOf" srcId="{3037024C-4266-451F-A02D-72E74409B8FF}" destId="{341B3272-4306-472C-AF6E-7697065425A2}" srcOrd="3" destOrd="0" presId="urn:microsoft.com/office/officeart/2005/8/layout/vList5"/>
    <dgm:cxn modelId="{906DF78C-876C-44D7-A23C-9F68B8AFA170}" type="presParOf" srcId="{3037024C-4266-451F-A02D-72E74409B8FF}" destId="{07B8D119-7DC3-4403-98E3-0CDD8CC2AA79}" srcOrd="4" destOrd="0" presId="urn:microsoft.com/office/officeart/2005/8/layout/vList5"/>
    <dgm:cxn modelId="{EEA60161-E055-4EBA-BD69-F5C1323EF76C}" type="presParOf" srcId="{07B8D119-7DC3-4403-98E3-0CDD8CC2AA79}" destId="{DB36DAB0-1716-4BF0-86F1-DE26B97FBCFA}" srcOrd="0" destOrd="0" presId="urn:microsoft.com/office/officeart/2005/8/layout/vList5"/>
    <dgm:cxn modelId="{7001E8FB-4F95-47D0-B840-45EF0F5361C3}" type="presParOf" srcId="{07B8D119-7DC3-4403-98E3-0CDD8CC2AA79}" destId="{80B1DFDC-F6FF-4F7E-8B30-C43FAB76DEE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00F9DB-0E74-41CC-BB4A-F7B3045C455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5E241394-1EDF-40DA-88CB-2686762F76F4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  <a:ln/>
      </dgm:spPr>
      <dgm:t>
        <a:bodyPr/>
        <a:lstStyle/>
        <a:p>
          <a:r>
            <a:rPr lang="lv-LV" dirty="0"/>
            <a:t>Kalpot kā atbalsta instrumentam organizācijas biznesa procesu norises uzlabošanai un automatizācijai</a:t>
          </a:r>
        </a:p>
      </dgm:t>
    </dgm:pt>
    <dgm:pt modelId="{B6C6F940-6FA5-4EFC-9B39-05290EAA589E}" type="parTrans" cxnId="{90DD78BC-B7C7-4EA1-A347-2BD09C81B28F}">
      <dgm:prSet/>
      <dgm:spPr/>
      <dgm:t>
        <a:bodyPr/>
        <a:lstStyle/>
        <a:p>
          <a:endParaRPr lang="lv-LV"/>
        </a:p>
      </dgm:t>
    </dgm:pt>
    <dgm:pt modelId="{05AC74E9-92B0-44F7-942C-BCC25DE3508F}" type="sibTrans" cxnId="{90DD78BC-B7C7-4EA1-A347-2BD09C81B28F}">
      <dgm:prSet/>
      <dgm:spPr/>
      <dgm:t>
        <a:bodyPr/>
        <a:lstStyle/>
        <a:p>
          <a:endParaRPr lang="lv-LV"/>
        </a:p>
      </dgm:t>
    </dgm:pt>
    <dgm:pt modelId="{B0189114-8831-4AA0-827E-C0415E839924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lv-LV" dirty="0"/>
            <a:t>Paaugstināt informācijas pieejamību un tās ticamības līmeni </a:t>
          </a:r>
        </a:p>
      </dgm:t>
    </dgm:pt>
    <dgm:pt modelId="{D99AAA8E-27AD-4E2B-A608-A5E27357A4D2}" type="parTrans" cxnId="{A08B48B5-786B-47CF-A9D3-EFF5F1B55899}">
      <dgm:prSet/>
      <dgm:spPr/>
      <dgm:t>
        <a:bodyPr/>
        <a:lstStyle/>
        <a:p>
          <a:endParaRPr lang="lv-LV"/>
        </a:p>
      </dgm:t>
    </dgm:pt>
    <dgm:pt modelId="{9DA0772A-8927-469F-84AC-548F8654B86D}" type="sibTrans" cxnId="{A08B48B5-786B-47CF-A9D3-EFF5F1B55899}">
      <dgm:prSet/>
      <dgm:spPr/>
      <dgm:t>
        <a:bodyPr/>
        <a:lstStyle/>
        <a:p>
          <a:endParaRPr lang="lv-LV"/>
        </a:p>
      </dgm:t>
    </dgm:pt>
    <dgm:pt modelId="{D92B2626-E7F4-4597-8E28-3EBED0358B12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lv-LV" dirty="0"/>
            <a:t>Būt līdzeklim, kas nodrošina efektīvu informācijas apriti vienas vai vairāku organizāciju ietvaros</a:t>
          </a:r>
        </a:p>
      </dgm:t>
    </dgm:pt>
    <dgm:pt modelId="{5A1CBA1E-EA8B-4A78-AA33-2B0288BBB570}" type="parTrans" cxnId="{65413746-6375-49A4-B694-932D03F0EF3A}">
      <dgm:prSet/>
      <dgm:spPr/>
      <dgm:t>
        <a:bodyPr/>
        <a:lstStyle/>
        <a:p>
          <a:endParaRPr lang="lv-LV"/>
        </a:p>
      </dgm:t>
    </dgm:pt>
    <dgm:pt modelId="{8CC21A5E-C4C9-4D10-A7CA-F42C64B7FF05}" type="sibTrans" cxnId="{65413746-6375-49A4-B694-932D03F0EF3A}">
      <dgm:prSet/>
      <dgm:spPr/>
      <dgm:t>
        <a:bodyPr/>
        <a:lstStyle/>
        <a:p>
          <a:endParaRPr lang="lv-LV"/>
        </a:p>
      </dgm:t>
    </dgm:pt>
    <dgm:pt modelId="{4A60B9D2-A30C-4F0F-94D2-D67221BEB249}" type="pres">
      <dgm:prSet presAssocID="{0100F9DB-0E74-41CC-BB4A-F7B3045C4557}" presName="linear" presStyleCnt="0">
        <dgm:presLayoutVars>
          <dgm:dir/>
          <dgm:animLvl val="lvl"/>
          <dgm:resizeHandles val="exact"/>
        </dgm:presLayoutVars>
      </dgm:prSet>
      <dgm:spPr/>
    </dgm:pt>
    <dgm:pt modelId="{E3E138FA-E015-42D1-99EF-5D68D5EB2DC9}" type="pres">
      <dgm:prSet presAssocID="{5E241394-1EDF-40DA-88CB-2686762F76F4}" presName="parentLin" presStyleCnt="0"/>
      <dgm:spPr/>
    </dgm:pt>
    <dgm:pt modelId="{12880E8E-FB64-45E3-9D45-FB1D6311CF86}" type="pres">
      <dgm:prSet presAssocID="{5E241394-1EDF-40DA-88CB-2686762F76F4}" presName="parentLeftMargin" presStyleLbl="node1" presStyleIdx="0" presStyleCnt="3"/>
      <dgm:spPr/>
    </dgm:pt>
    <dgm:pt modelId="{FC2D9ABA-2D76-449B-BC11-D3CAF76DD90B}" type="pres">
      <dgm:prSet presAssocID="{5E241394-1EDF-40DA-88CB-2686762F76F4}" presName="parentText" presStyleLbl="node1" presStyleIdx="0" presStyleCnt="3" custScaleX="142857">
        <dgm:presLayoutVars>
          <dgm:chMax val="0"/>
          <dgm:bulletEnabled val="1"/>
        </dgm:presLayoutVars>
      </dgm:prSet>
      <dgm:spPr/>
    </dgm:pt>
    <dgm:pt modelId="{43EC67EB-96F9-4B84-8064-626932FC607C}" type="pres">
      <dgm:prSet presAssocID="{5E241394-1EDF-40DA-88CB-2686762F76F4}" presName="negativeSpace" presStyleCnt="0"/>
      <dgm:spPr/>
    </dgm:pt>
    <dgm:pt modelId="{3A33FDF3-7251-43F3-BDE9-55319638C62C}" type="pres">
      <dgm:prSet presAssocID="{5E241394-1EDF-40DA-88CB-2686762F76F4}" presName="childText" presStyleLbl="conFgAcc1" presStyleIdx="0" presStyleCnt="3">
        <dgm:presLayoutVars>
          <dgm:bulletEnabled val="1"/>
        </dgm:presLayoutVars>
      </dgm:prSet>
      <dgm:spPr>
        <a:solidFill>
          <a:schemeClr val="bg1">
            <a:lumMod val="85000"/>
            <a:alpha val="90000"/>
          </a:schemeClr>
        </a:solidFill>
        <a:ln>
          <a:noFill/>
        </a:ln>
      </dgm:spPr>
    </dgm:pt>
    <dgm:pt modelId="{E8C5DE7D-3A1A-4233-BF70-E11CFA6FEB5D}" type="pres">
      <dgm:prSet presAssocID="{05AC74E9-92B0-44F7-942C-BCC25DE3508F}" presName="spaceBetweenRectangles" presStyleCnt="0"/>
      <dgm:spPr/>
    </dgm:pt>
    <dgm:pt modelId="{AFD14712-21CE-4C6A-A2F0-F76D4738E220}" type="pres">
      <dgm:prSet presAssocID="{B0189114-8831-4AA0-827E-C0415E839924}" presName="parentLin" presStyleCnt="0"/>
      <dgm:spPr/>
    </dgm:pt>
    <dgm:pt modelId="{FE992412-D6BF-430A-83E6-45F43DBDB75B}" type="pres">
      <dgm:prSet presAssocID="{B0189114-8831-4AA0-827E-C0415E839924}" presName="parentLeftMargin" presStyleLbl="node1" presStyleIdx="0" presStyleCnt="3"/>
      <dgm:spPr/>
    </dgm:pt>
    <dgm:pt modelId="{12EFD390-EA4E-4C61-9FBD-CE5FFF677501}" type="pres">
      <dgm:prSet presAssocID="{B0189114-8831-4AA0-827E-C0415E839924}" presName="parentText" presStyleLbl="node1" presStyleIdx="1" presStyleCnt="3" custScaleX="141335">
        <dgm:presLayoutVars>
          <dgm:chMax val="0"/>
          <dgm:bulletEnabled val="1"/>
        </dgm:presLayoutVars>
      </dgm:prSet>
      <dgm:spPr/>
    </dgm:pt>
    <dgm:pt modelId="{D585C49F-9F0F-43D3-B5DB-DCD42E74AF4E}" type="pres">
      <dgm:prSet presAssocID="{B0189114-8831-4AA0-827E-C0415E839924}" presName="negativeSpace" presStyleCnt="0"/>
      <dgm:spPr/>
    </dgm:pt>
    <dgm:pt modelId="{87FB39B8-EFFC-4904-A677-FEB85F1A8EB6}" type="pres">
      <dgm:prSet presAssocID="{B0189114-8831-4AA0-827E-C0415E839924}" presName="childText" presStyleLbl="conFgAcc1" presStyleIdx="1" presStyleCnt="3">
        <dgm:presLayoutVars>
          <dgm:bulletEnabled val="1"/>
        </dgm:presLayoutVars>
      </dgm:prSet>
      <dgm:spPr>
        <a:solidFill>
          <a:schemeClr val="bg1">
            <a:lumMod val="85000"/>
            <a:alpha val="90000"/>
          </a:schemeClr>
        </a:solidFill>
        <a:ln>
          <a:noFill/>
        </a:ln>
      </dgm:spPr>
    </dgm:pt>
    <dgm:pt modelId="{61C16808-BF1C-4B36-8515-177782B2FD27}" type="pres">
      <dgm:prSet presAssocID="{9DA0772A-8927-469F-84AC-548F8654B86D}" presName="spaceBetweenRectangles" presStyleCnt="0"/>
      <dgm:spPr/>
    </dgm:pt>
    <dgm:pt modelId="{6921AE94-4334-49E1-A4AA-0D4AD62A8AD1}" type="pres">
      <dgm:prSet presAssocID="{D92B2626-E7F4-4597-8E28-3EBED0358B12}" presName="parentLin" presStyleCnt="0"/>
      <dgm:spPr/>
    </dgm:pt>
    <dgm:pt modelId="{0B8C7A89-C4BF-4725-83F7-A05E9132F989}" type="pres">
      <dgm:prSet presAssocID="{D92B2626-E7F4-4597-8E28-3EBED0358B12}" presName="parentLeftMargin" presStyleLbl="node1" presStyleIdx="1" presStyleCnt="3"/>
      <dgm:spPr/>
    </dgm:pt>
    <dgm:pt modelId="{6917C8F8-6D98-4A23-8D51-568EE4227675}" type="pres">
      <dgm:prSet presAssocID="{D92B2626-E7F4-4597-8E28-3EBED0358B12}" presName="parentText" presStyleLbl="node1" presStyleIdx="2" presStyleCnt="3" custScaleX="142857">
        <dgm:presLayoutVars>
          <dgm:chMax val="0"/>
          <dgm:bulletEnabled val="1"/>
        </dgm:presLayoutVars>
      </dgm:prSet>
      <dgm:spPr/>
    </dgm:pt>
    <dgm:pt modelId="{0A7161FB-8D16-4654-9394-7884333CB348}" type="pres">
      <dgm:prSet presAssocID="{D92B2626-E7F4-4597-8E28-3EBED0358B12}" presName="negativeSpace" presStyleCnt="0"/>
      <dgm:spPr/>
    </dgm:pt>
    <dgm:pt modelId="{1B11C38A-49AF-4120-A997-09A9DDDBE2C8}" type="pres">
      <dgm:prSet presAssocID="{D92B2626-E7F4-4597-8E28-3EBED0358B12}" presName="childText" presStyleLbl="conFgAcc1" presStyleIdx="2" presStyleCnt="3">
        <dgm:presLayoutVars>
          <dgm:bulletEnabled val="1"/>
        </dgm:presLayoutVars>
      </dgm:prSet>
      <dgm:spPr>
        <a:solidFill>
          <a:schemeClr val="bg1">
            <a:lumMod val="85000"/>
            <a:alpha val="90000"/>
          </a:schemeClr>
        </a:solidFill>
        <a:ln>
          <a:noFill/>
        </a:ln>
      </dgm:spPr>
    </dgm:pt>
  </dgm:ptLst>
  <dgm:cxnLst>
    <dgm:cxn modelId="{A08B48B5-786B-47CF-A9D3-EFF5F1B55899}" srcId="{0100F9DB-0E74-41CC-BB4A-F7B3045C4557}" destId="{B0189114-8831-4AA0-827E-C0415E839924}" srcOrd="1" destOrd="0" parTransId="{D99AAA8E-27AD-4E2B-A608-A5E27357A4D2}" sibTransId="{9DA0772A-8927-469F-84AC-548F8654B86D}"/>
    <dgm:cxn modelId="{1B7FC244-0F86-41F9-AA30-D79333952AFF}" type="presOf" srcId="{D92B2626-E7F4-4597-8E28-3EBED0358B12}" destId="{0B8C7A89-C4BF-4725-83F7-A05E9132F989}" srcOrd="0" destOrd="0" presId="urn:microsoft.com/office/officeart/2005/8/layout/list1"/>
    <dgm:cxn modelId="{378F9D01-9500-4C43-9FFB-45E0EA923372}" type="presOf" srcId="{5E241394-1EDF-40DA-88CB-2686762F76F4}" destId="{12880E8E-FB64-45E3-9D45-FB1D6311CF86}" srcOrd="0" destOrd="0" presId="urn:microsoft.com/office/officeart/2005/8/layout/list1"/>
    <dgm:cxn modelId="{027AF023-1E1E-4175-A959-010B7D738DDE}" type="presOf" srcId="{B0189114-8831-4AA0-827E-C0415E839924}" destId="{FE992412-D6BF-430A-83E6-45F43DBDB75B}" srcOrd="0" destOrd="0" presId="urn:microsoft.com/office/officeart/2005/8/layout/list1"/>
    <dgm:cxn modelId="{D0AF1311-5461-4D15-8D55-78C01B2BEB61}" type="presOf" srcId="{5E241394-1EDF-40DA-88CB-2686762F76F4}" destId="{FC2D9ABA-2D76-449B-BC11-D3CAF76DD90B}" srcOrd="1" destOrd="0" presId="urn:microsoft.com/office/officeart/2005/8/layout/list1"/>
    <dgm:cxn modelId="{65413746-6375-49A4-B694-932D03F0EF3A}" srcId="{0100F9DB-0E74-41CC-BB4A-F7B3045C4557}" destId="{D92B2626-E7F4-4597-8E28-3EBED0358B12}" srcOrd="2" destOrd="0" parTransId="{5A1CBA1E-EA8B-4A78-AA33-2B0288BBB570}" sibTransId="{8CC21A5E-C4C9-4D10-A7CA-F42C64B7FF05}"/>
    <dgm:cxn modelId="{90DD78BC-B7C7-4EA1-A347-2BD09C81B28F}" srcId="{0100F9DB-0E74-41CC-BB4A-F7B3045C4557}" destId="{5E241394-1EDF-40DA-88CB-2686762F76F4}" srcOrd="0" destOrd="0" parTransId="{B6C6F940-6FA5-4EFC-9B39-05290EAA589E}" sibTransId="{05AC74E9-92B0-44F7-942C-BCC25DE3508F}"/>
    <dgm:cxn modelId="{1D5B6A2C-BAA9-4203-92E7-4AF6353D667B}" type="presOf" srcId="{B0189114-8831-4AA0-827E-C0415E839924}" destId="{12EFD390-EA4E-4C61-9FBD-CE5FFF677501}" srcOrd="1" destOrd="0" presId="urn:microsoft.com/office/officeart/2005/8/layout/list1"/>
    <dgm:cxn modelId="{2E39D689-A1E1-4485-9E5F-947EE37EDA2C}" type="presOf" srcId="{D92B2626-E7F4-4597-8E28-3EBED0358B12}" destId="{6917C8F8-6D98-4A23-8D51-568EE4227675}" srcOrd="1" destOrd="0" presId="urn:microsoft.com/office/officeart/2005/8/layout/list1"/>
    <dgm:cxn modelId="{27C78EA9-3176-45FA-815C-946230CD599D}" type="presOf" srcId="{0100F9DB-0E74-41CC-BB4A-F7B3045C4557}" destId="{4A60B9D2-A30C-4F0F-94D2-D67221BEB249}" srcOrd="0" destOrd="0" presId="urn:microsoft.com/office/officeart/2005/8/layout/list1"/>
    <dgm:cxn modelId="{97FFE247-AA8E-46B1-A497-75F969A75967}" type="presParOf" srcId="{4A60B9D2-A30C-4F0F-94D2-D67221BEB249}" destId="{E3E138FA-E015-42D1-99EF-5D68D5EB2DC9}" srcOrd="0" destOrd="0" presId="urn:microsoft.com/office/officeart/2005/8/layout/list1"/>
    <dgm:cxn modelId="{5C2E52B9-E6AC-46A1-A6CB-DAA5C7A4F993}" type="presParOf" srcId="{E3E138FA-E015-42D1-99EF-5D68D5EB2DC9}" destId="{12880E8E-FB64-45E3-9D45-FB1D6311CF86}" srcOrd="0" destOrd="0" presId="urn:microsoft.com/office/officeart/2005/8/layout/list1"/>
    <dgm:cxn modelId="{ED1B881F-6153-4E8C-992C-79CC21FE1737}" type="presParOf" srcId="{E3E138FA-E015-42D1-99EF-5D68D5EB2DC9}" destId="{FC2D9ABA-2D76-449B-BC11-D3CAF76DD90B}" srcOrd="1" destOrd="0" presId="urn:microsoft.com/office/officeart/2005/8/layout/list1"/>
    <dgm:cxn modelId="{9E009FED-208C-4E1D-A3BA-BBAF7950C260}" type="presParOf" srcId="{4A60B9D2-A30C-4F0F-94D2-D67221BEB249}" destId="{43EC67EB-96F9-4B84-8064-626932FC607C}" srcOrd="1" destOrd="0" presId="urn:microsoft.com/office/officeart/2005/8/layout/list1"/>
    <dgm:cxn modelId="{046309D5-531F-4D4F-9500-506AC0429843}" type="presParOf" srcId="{4A60B9D2-A30C-4F0F-94D2-D67221BEB249}" destId="{3A33FDF3-7251-43F3-BDE9-55319638C62C}" srcOrd="2" destOrd="0" presId="urn:microsoft.com/office/officeart/2005/8/layout/list1"/>
    <dgm:cxn modelId="{596BEF32-4CAA-4A17-8777-BEE2960B4B41}" type="presParOf" srcId="{4A60B9D2-A30C-4F0F-94D2-D67221BEB249}" destId="{E8C5DE7D-3A1A-4233-BF70-E11CFA6FEB5D}" srcOrd="3" destOrd="0" presId="urn:microsoft.com/office/officeart/2005/8/layout/list1"/>
    <dgm:cxn modelId="{B96E1BFD-C5FE-4CCF-BCC7-7C8AE2E877B6}" type="presParOf" srcId="{4A60B9D2-A30C-4F0F-94D2-D67221BEB249}" destId="{AFD14712-21CE-4C6A-A2F0-F76D4738E220}" srcOrd="4" destOrd="0" presId="urn:microsoft.com/office/officeart/2005/8/layout/list1"/>
    <dgm:cxn modelId="{BEEBF7EF-33DC-4DC6-A2E0-C8D18C245D72}" type="presParOf" srcId="{AFD14712-21CE-4C6A-A2F0-F76D4738E220}" destId="{FE992412-D6BF-430A-83E6-45F43DBDB75B}" srcOrd="0" destOrd="0" presId="urn:microsoft.com/office/officeart/2005/8/layout/list1"/>
    <dgm:cxn modelId="{3B53C054-80CD-4056-8F47-7771C8E4EAAE}" type="presParOf" srcId="{AFD14712-21CE-4C6A-A2F0-F76D4738E220}" destId="{12EFD390-EA4E-4C61-9FBD-CE5FFF677501}" srcOrd="1" destOrd="0" presId="urn:microsoft.com/office/officeart/2005/8/layout/list1"/>
    <dgm:cxn modelId="{9FB647CF-A944-419D-BFF4-1932438C7921}" type="presParOf" srcId="{4A60B9D2-A30C-4F0F-94D2-D67221BEB249}" destId="{D585C49F-9F0F-43D3-B5DB-DCD42E74AF4E}" srcOrd="5" destOrd="0" presId="urn:microsoft.com/office/officeart/2005/8/layout/list1"/>
    <dgm:cxn modelId="{7F1E5A92-D7B3-46E3-9186-A97C40816C46}" type="presParOf" srcId="{4A60B9D2-A30C-4F0F-94D2-D67221BEB249}" destId="{87FB39B8-EFFC-4904-A677-FEB85F1A8EB6}" srcOrd="6" destOrd="0" presId="urn:microsoft.com/office/officeart/2005/8/layout/list1"/>
    <dgm:cxn modelId="{71486E0E-5DB0-40C7-B519-E62A62A8683A}" type="presParOf" srcId="{4A60B9D2-A30C-4F0F-94D2-D67221BEB249}" destId="{61C16808-BF1C-4B36-8515-177782B2FD27}" srcOrd="7" destOrd="0" presId="urn:microsoft.com/office/officeart/2005/8/layout/list1"/>
    <dgm:cxn modelId="{9B3D6D69-E213-4567-B9DA-0DE982151AC8}" type="presParOf" srcId="{4A60B9D2-A30C-4F0F-94D2-D67221BEB249}" destId="{6921AE94-4334-49E1-A4AA-0D4AD62A8AD1}" srcOrd="8" destOrd="0" presId="urn:microsoft.com/office/officeart/2005/8/layout/list1"/>
    <dgm:cxn modelId="{12B98414-F254-40CA-B20D-39E2B485B204}" type="presParOf" srcId="{6921AE94-4334-49E1-A4AA-0D4AD62A8AD1}" destId="{0B8C7A89-C4BF-4725-83F7-A05E9132F989}" srcOrd="0" destOrd="0" presId="urn:microsoft.com/office/officeart/2005/8/layout/list1"/>
    <dgm:cxn modelId="{015778BE-CF73-46A5-9FEA-6CB47B2461FF}" type="presParOf" srcId="{6921AE94-4334-49E1-A4AA-0D4AD62A8AD1}" destId="{6917C8F8-6D98-4A23-8D51-568EE4227675}" srcOrd="1" destOrd="0" presId="urn:microsoft.com/office/officeart/2005/8/layout/list1"/>
    <dgm:cxn modelId="{79A5FCE3-7B7A-42BA-A654-934BD341AD43}" type="presParOf" srcId="{4A60B9D2-A30C-4F0F-94D2-D67221BEB249}" destId="{0A7161FB-8D16-4654-9394-7884333CB348}" srcOrd="9" destOrd="0" presId="urn:microsoft.com/office/officeart/2005/8/layout/list1"/>
    <dgm:cxn modelId="{4E6FCC4A-35E2-4F2D-A175-90DCFA05E574}" type="presParOf" srcId="{4A60B9D2-A30C-4F0F-94D2-D67221BEB249}" destId="{1B11C38A-49AF-4120-A997-09A9DDDBE2C8}" srcOrd="1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00F9DB-0E74-41CC-BB4A-F7B3045C455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5E241394-1EDF-40DA-88CB-2686762F76F4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rgbClr val="9A0000"/>
          </a:solidFill>
        </a:ln>
      </dgm:spPr>
      <dgm:t>
        <a:bodyPr/>
        <a:lstStyle/>
        <a:p>
          <a:r>
            <a:rPr lang="lv-LV" sz="2000" dirty="0"/>
            <a:t>IBM veikts pētījums liecina, </a:t>
          </a:r>
          <a:r>
            <a:rPr lang="lv-LV" sz="2000" b="1" u="sng" dirty="0"/>
            <a:t>ka tikai 40% </a:t>
          </a:r>
          <a:r>
            <a:rPr lang="lv-LV" sz="2000" dirty="0"/>
            <a:t>no projektiem sasniedz visus sev noteiktos mērķus, iekļaujas laikā un pieejamajos finanšu resursus </a:t>
          </a:r>
        </a:p>
      </dgm:t>
    </dgm:pt>
    <dgm:pt modelId="{B6C6F940-6FA5-4EFC-9B39-05290EAA589E}" type="parTrans" cxnId="{90DD78BC-B7C7-4EA1-A347-2BD09C81B28F}">
      <dgm:prSet/>
      <dgm:spPr/>
      <dgm:t>
        <a:bodyPr/>
        <a:lstStyle/>
        <a:p>
          <a:endParaRPr lang="lv-LV"/>
        </a:p>
      </dgm:t>
    </dgm:pt>
    <dgm:pt modelId="{05AC74E9-92B0-44F7-942C-BCC25DE3508F}" type="sibTrans" cxnId="{90DD78BC-B7C7-4EA1-A347-2BD09C81B28F}">
      <dgm:prSet/>
      <dgm:spPr/>
      <dgm:t>
        <a:bodyPr/>
        <a:lstStyle/>
        <a:p>
          <a:endParaRPr lang="lv-LV"/>
        </a:p>
      </dgm:t>
    </dgm:pt>
    <dgm:pt modelId="{B0189114-8831-4AA0-827E-C0415E839924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rgbClr val="9A0000"/>
          </a:solidFill>
        </a:ln>
      </dgm:spPr>
      <dgm:t>
        <a:bodyPr/>
        <a:lstStyle/>
        <a:p>
          <a:r>
            <a:rPr lang="lv-LV" sz="2000" dirty="0"/>
            <a:t>Portlendas biznesa žurnāls situāciju iezīmē vēl sliktāku: </a:t>
          </a:r>
          <a:r>
            <a:rPr lang="lv-LV" sz="2000" b="1" u="sng" dirty="0"/>
            <a:t>60-80% </a:t>
          </a:r>
          <a:r>
            <a:rPr lang="lv-LV" sz="2000" dirty="0"/>
            <a:t>no IT un IS projektiem nesasniedz cerētos un noteiktos mērķus</a:t>
          </a:r>
        </a:p>
      </dgm:t>
    </dgm:pt>
    <dgm:pt modelId="{D99AAA8E-27AD-4E2B-A608-A5E27357A4D2}" type="parTrans" cxnId="{A08B48B5-786B-47CF-A9D3-EFF5F1B55899}">
      <dgm:prSet/>
      <dgm:spPr/>
      <dgm:t>
        <a:bodyPr/>
        <a:lstStyle/>
        <a:p>
          <a:endParaRPr lang="lv-LV"/>
        </a:p>
      </dgm:t>
    </dgm:pt>
    <dgm:pt modelId="{9DA0772A-8927-469F-84AC-548F8654B86D}" type="sibTrans" cxnId="{A08B48B5-786B-47CF-A9D3-EFF5F1B55899}">
      <dgm:prSet/>
      <dgm:spPr/>
      <dgm:t>
        <a:bodyPr/>
        <a:lstStyle/>
        <a:p>
          <a:endParaRPr lang="lv-LV"/>
        </a:p>
      </dgm:t>
    </dgm:pt>
    <dgm:pt modelId="{D92B2626-E7F4-4597-8E28-3EBED0358B12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rgbClr val="9A0000"/>
          </a:solidFill>
        </a:ln>
      </dgm:spPr>
      <dgm:t>
        <a:bodyPr/>
        <a:lstStyle/>
        <a:p>
          <a:r>
            <a:rPr lang="lv-LV" sz="2000" dirty="0"/>
            <a:t>KPMG veikts pētījums 2013. gadā liecina, ka </a:t>
          </a:r>
          <a:r>
            <a:rPr lang="lv-LV" sz="2000" b="1" u="sng" dirty="0"/>
            <a:t>70%</a:t>
          </a:r>
          <a:r>
            <a:rPr lang="lv-LV" sz="2000" dirty="0"/>
            <a:t> no aptaujātajām organizācijām pēdējā gada laikā bija īstenojušās vismaz vienu neveiksmīgu IT vai IS projektu </a:t>
          </a:r>
        </a:p>
      </dgm:t>
    </dgm:pt>
    <dgm:pt modelId="{5A1CBA1E-EA8B-4A78-AA33-2B0288BBB570}" type="parTrans" cxnId="{65413746-6375-49A4-B694-932D03F0EF3A}">
      <dgm:prSet/>
      <dgm:spPr/>
      <dgm:t>
        <a:bodyPr/>
        <a:lstStyle/>
        <a:p>
          <a:endParaRPr lang="lv-LV"/>
        </a:p>
      </dgm:t>
    </dgm:pt>
    <dgm:pt modelId="{8CC21A5E-C4C9-4D10-A7CA-F42C64B7FF05}" type="sibTrans" cxnId="{65413746-6375-49A4-B694-932D03F0EF3A}">
      <dgm:prSet/>
      <dgm:spPr/>
      <dgm:t>
        <a:bodyPr/>
        <a:lstStyle/>
        <a:p>
          <a:endParaRPr lang="lv-LV"/>
        </a:p>
      </dgm:t>
    </dgm:pt>
    <dgm:pt modelId="{4A60B9D2-A30C-4F0F-94D2-D67221BEB249}" type="pres">
      <dgm:prSet presAssocID="{0100F9DB-0E74-41CC-BB4A-F7B3045C4557}" presName="linear" presStyleCnt="0">
        <dgm:presLayoutVars>
          <dgm:dir/>
          <dgm:animLvl val="lvl"/>
          <dgm:resizeHandles val="exact"/>
        </dgm:presLayoutVars>
      </dgm:prSet>
      <dgm:spPr/>
    </dgm:pt>
    <dgm:pt modelId="{E3E138FA-E015-42D1-99EF-5D68D5EB2DC9}" type="pres">
      <dgm:prSet presAssocID="{5E241394-1EDF-40DA-88CB-2686762F76F4}" presName="parentLin" presStyleCnt="0"/>
      <dgm:spPr/>
    </dgm:pt>
    <dgm:pt modelId="{12880E8E-FB64-45E3-9D45-FB1D6311CF86}" type="pres">
      <dgm:prSet presAssocID="{5E241394-1EDF-40DA-88CB-2686762F76F4}" presName="parentLeftMargin" presStyleLbl="node1" presStyleIdx="0" presStyleCnt="3"/>
      <dgm:spPr/>
    </dgm:pt>
    <dgm:pt modelId="{FC2D9ABA-2D76-449B-BC11-D3CAF76DD90B}" type="pres">
      <dgm:prSet presAssocID="{5E241394-1EDF-40DA-88CB-2686762F76F4}" presName="parentText" presStyleLbl="node1" presStyleIdx="0" presStyleCnt="3" custScaleX="142857" custScaleY="204482">
        <dgm:presLayoutVars>
          <dgm:chMax val="0"/>
          <dgm:bulletEnabled val="1"/>
        </dgm:presLayoutVars>
      </dgm:prSet>
      <dgm:spPr/>
    </dgm:pt>
    <dgm:pt modelId="{43EC67EB-96F9-4B84-8064-626932FC607C}" type="pres">
      <dgm:prSet presAssocID="{5E241394-1EDF-40DA-88CB-2686762F76F4}" presName="negativeSpace" presStyleCnt="0"/>
      <dgm:spPr/>
    </dgm:pt>
    <dgm:pt modelId="{3A33FDF3-7251-43F3-BDE9-55319638C62C}" type="pres">
      <dgm:prSet presAssocID="{5E241394-1EDF-40DA-88CB-2686762F76F4}" presName="childText" presStyleLbl="conFgAcc1" presStyleIdx="0" presStyleCnt="3">
        <dgm:presLayoutVars>
          <dgm:bulletEnabled val="1"/>
        </dgm:presLayoutVars>
      </dgm:prSet>
      <dgm:spPr>
        <a:solidFill>
          <a:schemeClr val="bg1">
            <a:lumMod val="85000"/>
            <a:alpha val="90000"/>
          </a:schemeClr>
        </a:solidFill>
        <a:ln>
          <a:noFill/>
        </a:ln>
      </dgm:spPr>
    </dgm:pt>
    <dgm:pt modelId="{E8C5DE7D-3A1A-4233-BF70-E11CFA6FEB5D}" type="pres">
      <dgm:prSet presAssocID="{05AC74E9-92B0-44F7-942C-BCC25DE3508F}" presName="spaceBetweenRectangles" presStyleCnt="0"/>
      <dgm:spPr/>
    </dgm:pt>
    <dgm:pt modelId="{AFD14712-21CE-4C6A-A2F0-F76D4738E220}" type="pres">
      <dgm:prSet presAssocID="{B0189114-8831-4AA0-827E-C0415E839924}" presName="parentLin" presStyleCnt="0"/>
      <dgm:spPr/>
    </dgm:pt>
    <dgm:pt modelId="{FE992412-D6BF-430A-83E6-45F43DBDB75B}" type="pres">
      <dgm:prSet presAssocID="{B0189114-8831-4AA0-827E-C0415E839924}" presName="parentLeftMargin" presStyleLbl="node1" presStyleIdx="0" presStyleCnt="3"/>
      <dgm:spPr/>
    </dgm:pt>
    <dgm:pt modelId="{12EFD390-EA4E-4C61-9FBD-CE5FFF677501}" type="pres">
      <dgm:prSet presAssocID="{B0189114-8831-4AA0-827E-C0415E839924}" presName="parentText" presStyleLbl="node1" presStyleIdx="1" presStyleCnt="3" custScaleX="141335" custScaleY="190228">
        <dgm:presLayoutVars>
          <dgm:chMax val="0"/>
          <dgm:bulletEnabled val="1"/>
        </dgm:presLayoutVars>
      </dgm:prSet>
      <dgm:spPr/>
    </dgm:pt>
    <dgm:pt modelId="{D585C49F-9F0F-43D3-B5DB-DCD42E74AF4E}" type="pres">
      <dgm:prSet presAssocID="{B0189114-8831-4AA0-827E-C0415E839924}" presName="negativeSpace" presStyleCnt="0"/>
      <dgm:spPr/>
    </dgm:pt>
    <dgm:pt modelId="{87FB39B8-EFFC-4904-A677-FEB85F1A8EB6}" type="pres">
      <dgm:prSet presAssocID="{B0189114-8831-4AA0-827E-C0415E839924}" presName="childText" presStyleLbl="conFgAcc1" presStyleIdx="1" presStyleCnt="3">
        <dgm:presLayoutVars>
          <dgm:bulletEnabled val="1"/>
        </dgm:presLayoutVars>
      </dgm:prSet>
      <dgm:spPr>
        <a:solidFill>
          <a:schemeClr val="bg1">
            <a:lumMod val="85000"/>
            <a:alpha val="90000"/>
          </a:schemeClr>
        </a:solidFill>
        <a:ln>
          <a:noFill/>
        </a:ln>
      </dgm:spPr>
    </dgm:pt>
    <dgm:pt modelId="{61C16808-BF1C-4B36-8515-177782B2FD27}" type="pres">
      <dgm:prSet presAssocID="{9DA0772A-8927-469F-84AC-548F8654B86D}" presName="spaceBetweenRectangles" presStyleCnt="0"/>
      <dgm:spPr/>
    </dgm:pt>
    <dgm:pt modelId="{6921AE94-4334-49E1-A4AA-0D4AD62A8AD1}" type="pres">
      <dgm:prSet presAssocID="{D92B2626-E7F4-4597-8E28-3EBED0358B12}" presName="parentLin" presStyleCnt="0"/>
      <dgm:spPr/>
    </dgm:pt>
    <dgm:pt modelId="{0B8C7A89-C4BF-4725-83F7-A05E9132F989}" type="pres">
      <dgm:prSet presAssocID="{D92B2626-E7F4-4597-8E28-3EBED0358B12}" presName="parentLeftMargin" presStyleLbl="node1" presStyleIdx="1" presStyleCnt="3"/>
      <dgm:spPr/>
    </dgm:pt>
    <dgm:pt modelId="{6917C8F8-6D98-4A23-8D51-568EE4227675}" type="pres">
      <dgm:prSet presAssocID="{D92B2626-E7F4-4597-8E28-3EBED0358B12}" presName="parentText" presStyleLbl="node1" presStyleIdx="2" presStyleCnt="3" custScaleX="142857" custScaleY="199232">
        <dgm:presLayoutVars>
          <dgm:chMax val="0"/>
          <dgm:bulletEnabled val="1"/>
        </dgm:presLayoutVars>
      </dgm:prSet>
      <dgm:spPr/>
    </dgm:pt>
    <dgm:pt modelId="{0A7161FB-8D16-4654-9394-7884333CB348}" type="pres">
      <dgm:prSet presAssocID="{D92B2626-E7F4-4597-8E28-3EBED0358B12}" presName="negativeSpace" presStyleCnt="0"/>
      <dgm:spPr/>
    </dgm:pt>
    <dgm:pt modelId="{1B11C38A-49AF-4120-A997-09A9DDDBE2C8}" type="pres">
      <dgm:prSet presAssocID="{D92B2626-E7F4-4597-8E28-3EBED0358B12}" presName="childText" presStyleLbl="conFgAcc1" presStyleIdx="2" presStyleCnt="3">
        <dgm:presLayoutVars>
          <dgm:bulletEnabled val="1"/>
        </dgm:presLayoutVars>
      </dgm:prSet>
      <dgm:spPr>
        <a:solidFill>
          <a:schemeClr val="bg1">
            <a:lumMod val="85000"/>
            <a:alpha val="90000"/>
          </a:schemeClr>
        </a:solidFill>
        <a:ln>
          <a:noFill/>
        </a:ln>
      </dgm:spPr>
    </dgm:pt>
  </dgm:ptLst>
  <dgm:cxnLst>
    <dgm:cxn modelId="{65413746-6375-49A4-B694-932D03F0EF3A}" srcId="{0100F9DB-0E74-41CC-BB4A-F7B3045C4557}" destId="{D92B2626-E7F4-4597-8E28-3EBED0358B12}" srcOrd="2" destOrd="0" parTransId="{5A1CBA1E-EA8B-4A78-AA33-2B0288BBB570}" sibTransId="{8CC21A5E-C4C9-4D10-A7CA-F42C64B7FF05}"/>
    <dgm:cxn modelId="{74710598-9C33-4FA8-839F-C784F23288C2}" type="presOf" srcId="{D92B2626-E7F4-4597-8E28-3EBED0358B12}" destId="{6917C8F8-6D98-4A23-8D51-568EE4227675}" srcOrd="1" destOrd="0" presId="urn:microsoft.com/office/officeart/2005/8/layout/list1"/>
    <dgm:cxn modelId="{90DD78BC-B7C7-4EA1-A347-2BD09C81B28F}" srcId="{0100F9DB-0E74-41CC-BB4A-F7B3045C4557}" destId="{5E241394-1EDF-40DA-88CB-2686762F76F4}" srcOrd="0" destOrd="0" parTransId="{B6C6F940-6FA5-4EFC-9B39-05290EAA589E}" sibTransId="{05AC74E9-92B0-44F7-942C-BCC25DE3508F}"/>
    <dgm:cxn modelId="{8E536C73-2C36-4570-A926-F5165738BE0B}" type="presOf" srcId="{B0189114-8831-4AA0-827E-C0415E839924}" destId="{FE992412-D6BF-430A-83E6-45F43DBDB75B}" srcOrd="0" destOrd="0" presId="urn:microsoft.com/office/officeart/2005/8/layout/list1"/>
    <dgm:cxn modelId="{E3734986-1AF2-480A-8133-FA2B6D3E9B49}" type="presOf" srcId="{D92B2626-E7F4-4597-8E28-3EBED0358B12}" destId="{0B8C7A89-C4BF-4725-83F7-A05E9132F989}" srcOrd="0" destOrd="0" presId="urn:microsoft.com/office/officeart/2005/8/layout/list1"/>
    <dgm:cxn modelId="{5A20CB3F-6A9E-4FD5-86E6-30ABD8D31346}" type="presOf" srcId="{5E241394-1EDF-40DA-88CB-2686762F76F4}" destId="{FC2D9ABA-2D76-449B-BC11-D3CAF76DD90B}" srcOrd="1" destOrd="0" presId="urn:microsoft.com/office/officeart/2005/8/layout/list1"/>
    <dgm:cxn modelId="{3623AE55-B2D0-4D37-B1A2-2B82FC607ABC}" type="presOf" srcId="{0100F9DB-0E74-41CC-BB4A-F7B3045C4557}" destId="{4A60B9D2-A30C-4F0F-94D2-D67221BEB249}" srcOrd="0" destOrd="0" presId="urn:microsoft.com/office/officeart/2005/8/layout/list1"/>
    <dgm:cxn modelId="{A08B48B5-786B-47CF-A9D3-EFF5F1B55899}" srcId="{0100F9DB-0E74-41CC-BB4A-F7B3045C4557}" destId="{B0189114-8831-4AA0-827E-C0415E839924}" srcOrd="1" destOrd="0" parTransId="{D99AAA8E-27AD-4E2B-A608-A5E27357A4D2}" sibTransId="{9DA0772A-8927-469F-84AC-548F8654B86D}"/>
    <dgm:cxn modelId="{92D8593C-8CBC-494D-A749-A2AC6B7128CB}" type="presOf" srcId="{B0189114-8831-4AA0-827E-C0415E839924}" destId="{12EFD390-EA4E-4C61-9FBD-CE5FFF677501}" srcOrd="1" destOrd="0" presId="urn:microsoft.com/office/officeart/2005/8/layout/list1"/>
    <dgm:cxn modelId="{9A47C92C-0A03-407A-AC55-A1BB45616906}" type="presOf" srcId="{5E241394-1EDF-40DA-88CB-2686762F76F4}" destId="{12880E8E-FB64-45E3-9D45-FB1D6311CF86}" srcOrd="0" destOrd="0" presId="urn:microsoft.com/office/officeart/2005/8/layout/list1"/>
    <dgm:cxn modelId="{41C264EA-279B-4AFC-972A-42620C809A78}" type="presParOf" srcId="{4A60B9D2-A30C-4F0F-94D2-D67221BEB249}" destId="{E3E138FA-E015-42D1-99EF-5D68D5EB2DC9}" srcOrd="0" destOrd="0" presId="urn:microsoft.com/office/officeart/2005/8/layout/list1"/>
    <dgm:cxn modelId="{D1A7957A-B282-4759-BFC1-FC30478E330C}" type="presParOf" srcId="{E3E138FA-E015-42D1-99EF-5D68D5EB2DC9}" destId="{12880E8E-FB64-45E3-9D45-FB1D6311CF86}" srcOrd="0" destOrd="0" presId="urn:microsoft.com/office/officeart/2005/8/layout/list1"/>
    <dgm:cxn modelId="{DBCABBAF-6340-4E2F-B49D-933FE1028F1C}" type="presParOf" srcId="{E3E138FA-E015-42D1-99EF-5D68D5EB2DC9}" destId="{FC2D9ABA-2D76-449B-BC11-D3CAF76DD90B}" srcOrd="1" destOrd="0" presId="urn:microsoft.com/office/officeart/2005/8/layout/list1"/>
    <dgm:cxn modelId="{5A29B7AB-5584-4010-BC25-5E180A653FC7}" type="presParOf" srcId="{4A60B9D2-A30C-4F0F-94D2-D67221BEB249}" destId="{43EC67EB-96F9-4B84-8064-626932FC607C}" srcOrd="1" destOrd="0" presId="urn:microsoft.com/office/officeart/2005/8/layout/list1"/>
    <dgm:cxn modelId="{DAC71BB5-4D27-40D5-A657-C8D753880268}" type="presParOf" srcId="{4A60B9D2-A30C-4F0F-94D2-D67221BEB249}" destId="{3A33FDF3-7251-43F3-BDE9-55319638C62C}" srcOrd="2" destOrd="0" presId="urn:microsoft.com/office/officeart/2005/8/layout/list1"/>
    <dgm:cxn modelId="{AF2AC70C-C738-4CC0-81C1-E38B49EBB16F}" type="presParOf" srcId="{4A60B9D2-A30C-4F0F-94D2-D67221BEB249}" destId="{E8C5DE7D-3A1A-4233-BF70-E11CFA6FEB5D}" srcOrd="3" destOrd="0" presId="urn:microsoft.com/office/officeart/2005/8/layout/list1"/>
    <dgm:cxn modelId="{9D18E1CC-40F5-4BF1-8FBF-B814ADA6CDD7}" type="presParOf" srcId="{4A60B9D2-A30C-4F0F-94D2-D67221BEB249}" destId="{AFD14712-21CE-4C6A-A2F0-F76D4738E220}" srcOrd="4" destOrd="0" presId="urn:microsoft.com/office/officeart/2005/8/layout/list1"/>
    <dgm:cxn modelId="{9C236C69-519E-4F6F-BD5C-75923B66CB75}" type="presParOf" srcId="{AFD14712-21CE-4C6A-A2F0-F76D4738E220}" destId="{FE992412-D6BF-430A-83E6-45F43DBDB75B}" srcOrd="0" destOrd="0" presId="urn:microsoft.com/office/officeart/2005/8/layout/list1"/>
    <dgm:cxn modelId="{0B62A888-6983-470C-9107-99F7390867CB}" type="presParOf" srcId="{AFD14712-21CE-4C6A-A2F0-F76D4738E220}" destId="{12EFD390-EA4E-4C61-9FBD-CE5FFF677501}" srcOrd="1" destOrd="0" presId="urn:microsoft.com/office/officeart/2005/8/layout/list1"/>
    <dgm:cxn modelId="{1402C454-FDCD-42D2-A722-B6FC7155D646}" type="presParOf" srcId="{4A60B9D2-A30C-4F0F-94D2-D67221BEB249}" destId="{D585C49F-9F0F-43D3-B5DB-DCD42E74AF4E}" srcOrd="5" destOrd="0" presId="urn:microsoft.com/office/officeart/2005/8/layout/list1"/>
    <dgm:cxn modelId="{0449D055-1F5A-42B7-A71F-40D9A5ECE2F6}" type="presParOf" srcId="{4A60B9D2-A30C-4F0F-94D2-D67221BEB249}" destId="{87FB39B8-EFFC-4904-A677-FEB85F1A8EB6}" srcOrd="6" destOrd="0" presId="urn:microsoft.com/office/officeart/2005/8/layout/list1"/>
    <dgm:cxn modelId="{3B5E6803-552C-40C1-B22D-F12D6F7BBC44}" type="presParOf" srcId="{4A60B9D2-A30C-4F0F-94D2-D67221BEB249}" destId="{61C16808-BF1C-4B36-8515-177782B2FD27}" srcOrd="7" destOrd="0" presId="urn:microsoft.com/office/officeart/2005/8/layout/list1"/>
    <dgm:cxn modelId="{4B1746B2-522E-44D4-B112-07C7B6583C55}" type="presParOf" srcId="{4A60B9D2-A30C-4F0F-94D2-D67221BEB249}" destId="{6921AE94-4334-49E1-A4AA-0D4AD62A8AD1}" srcOrd="8" destOrd="0" presId="urn:microsoft.com/office/officeart/2005/8/layout/list1"/>
    <dgm:cxn modelId="{94755251-576D-4FE1-8494-8CC626E6DED7}" type="presParOf" srcId="{6921AE94-4334-49E1-A4AA-0D4AD62A8AD1}" destId="{0B8C7A89-C4BF-4725-83F7-A05E9132F989}" srcOrd="0" destOrd="0" presId="urn:microsoft.com/office/officeart/2005/8/layout/list1"/>
    <dgm:cxn modelId="{18A9EC56-6C53-4CCF-A3F8-579BBE9A4E71}" type="presParOf" srcId="{6921AE94-4334-49E1-A4AA-0D4AD62A8AD1}" destId="{6917C8F8-6D98-4A23-8D51-568EE4227675}" srcOrd="1" destOrd="0" presId="urn:microsoft.com/office/officeart/2005/8/layout/list1"/>
    <dgm:cxn modelId="{6161ECC3-BB42-4983-91FA-87AF2A506E67}" type="presParOf" srcId="{4A60B9D2-A30C-4F0F-94D2-D67221BEB249}" destId="{0A7161FB-8D16-4654-9394-7884333CB348}" srcOrd="9" destOrd="0" presId="urn:microsoft.com/office/officeart/2005/8/layout/list1"/>
    <dgm:cxn modelId="{A8AFE463-B258-4540-A62C-A8F8F1043D22}" type="presParOf" srcId="{4A60B9D2-A30C-4F0F-94D2-D67221BEB249}" destId="{1B11C38A-49AF-4120-A997-09A9DDDBE2C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B34B4E-F223-44F2-8D3C-C70C0B3C2152}" type="doc">
      <dgm:prSet loTypeId="urn:microsoft.com/office/officeart/2005/8/layout/cycle5" loCatId="cycle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lv-LV"/>
        </a:p>
      </dgm:t>
    </dgm:pt>
    <dgm:pt modelId="{E8B8E307-AF81-498B-981A-BBB339A93EAD}">
      <dgm:prSet phldrT="[Text]"/>
      <dgm:spPr/>
      <dgm:t>
        <a:bodyPr/>
        <a:lstStyle/>
        <a:p>
          <a:r>
            <a:rPr lang="lv-LV"/>
            <a:t>1. Vajadzības apzināšana</a:t>
          </a:r>
          <a:endParaRPr lang="lv-LV" dirty="0"/>
        </a:p>
      </dgm:t>
    </dgm:pt>
    <dgm:pt modelId="{ACB7C411-27F7-4DB5-98C7-E9F1C4C1F2AA}" type="parTrans" cxnId="{02893AF9-E7B7-4154-B862-1D7163A38A93}">
      <dgm:prSet/>
      <dgm:spPr/>
      <dgm:t>
        <a:bodyPr/>
        <a:lstStyle/>
        <a:p>
          <a:endParaRPr lang="lv-LV"/>
        </a:p>
      </dgm:t>
    </dgm:pt>
    <dgm:pt modelId="{32F246A8-9B7F-49AB-983B-2D1703E60600}" type="sibTrans" cxnId="{02893AF9-E7B7-4154-B862-1D7163A38A93}">
      <dgm:prSet/>
      <dgm:spPr/>
      <dgm:t>
        <a:bodyPr/>
        <a:lstStyle/>
        <a:p>
          <a:endParaRPr lang="lv-LV"/>
        </a:p>
      </dgm:t>
    </dgm:pt>
    <dgm:pt modelId="{98152439-E7F1-4600-86FD-4FA59A1B5356}">
      <dgm:prSet phldrT="[Text]"/>
      <dgm:spPr/>
      <dgm:t>
        <a:bodyPr/>
        <a:lstStyle/>
        <a:p>
          <a:r>
            <a:rPr lang="lv-LV"/>
            <a:t>2. Analīze </a:t>
          </a:r>
          <a:endParaRPr lang="lv-LV" dirty="0"/>
        </a:p>
      </dgm:t>
    </dgm:pt>
    <dgm:pt modelId="{FA576135-6AFA-4A1E-9737-1B3F4DC229F1}" type="parTrans" cxnId="{28E76750-552C-455B-BD51-1A5F2A71E1DD}">
      <dgm:prSet/>
      <dgm:spPr/>
      <dgm:t>
        <a:bodyPr/>
        <a:lstStyle/>
        <a:p>
          <a:endParaRPr lang="lv-LV"/>
        </a:p>
      </dgm:t>
    </dgm:pt>
    <dgm:pt modelId="{0B8340E3-9871-4DCE-B3A0-5F1852156272}" type="sibTrans" cxnId="{28E76750-552C-455B-BD51-1A5F2A71E1DD}">
      <dgm:prSet/>
      <dgm:spPr/>
      <dgm:t>
        <a:bodyPr/>
        <a:lstStyle/>
        <a:p>
          <a:endParaRPr lang="lv-LV"/>
        </a:p>
      </dgm:t>
    </dgm:pt>
    <dgm:pt modelId="{F915D803-DFA0-460A-A645-2544EE2599BF}">
      <dgm:prSet phldrT="[Text]"/>
      <dgm:spPr/>
      <dgm:t>
        <a:bodyPr/>
        <a:lstStyle/>
        <a:p>
          <a:r>
            <a:rPr lang="lv-LV"/>
            <a:t>3. Projektēšana</a:t>
          </a:r>
          <a:endParaRPr lang="lv-LV" dirty="0"/>
        </a:p>
      </dgm:t>
    </dgm:pt>
    <dgm:pt modelId="{094C9D5A-4D19-49A4-B430-AC3F6CF507E7}" type="parTrans" cxnId="{419F5A8F-77F2-4221-A31E-4AE5D55F7A95}">
      <dgm:prSet/>
      <dgm:spPr/>
      <dgm:t>
        <a:bodyPr/>
        <a:lstStyle/>
        <a:p>
          <a:endParaRPr lang="lv-LV"/>
        </a:p>
      </dgm:t>
    </dgm:pt>
    <dgm:pt modelId="{6117C9C6-64B2-49C4-B551-B7C8D3759B98}" type="sibTrans" cxnId="{419F5A8F-77F2-4221-A31E-4AE5D55F7A95}">
      <dgm:prSet/>
      <dgm:spPr/>
      <dgm:t>
        <a:bodyPr/>
        <a:lstStyle/>
        <a:p>
          <a:endParaRPr lang="lv-LV"/>
        </a:p>
      </dgm:t>
    </dgm:pt>
    <dgm:pt modelId="{91A45A23-42DE-4409-B11E-6C1E07731479}">
      <dgm:prSet phldrT="[Text]"/>
      <dgm:spPr/>
      <dgm:t>
        <a:bodyPr/>
        <a:lstStyle/>
        <a:p>
          <a:r>
            <a:rPr lang="lv-LV"/>
            <a:t>4. Izstrāde </a:t>
          </a:r>
          <a:endParaRPr lang="lv-LV" dirty="0"/>
        </a:p>
      </dgm:t>
    </dgm:pt>
    <dgm:pt modelId="{3CEB36A8-0375-42AF-83AE-C490F497F1BE}" type="parTrans" cxnId="{0637250C-B3A4-4D31-8E37-860185741593}">
      <dgm:prSet/>
      <dgm:spPr/>
      <dgm:t>
        <a:bodyPr/>
        <a:lstStyle/>
        <a:p>
          <a:endParaRPr lang="lv-LV"/>
        </a:p>
      </dgm:t>
    </dgm:pt>
    <dgm:pt modelId="{C5C37784-7D7F-49BC-9853-AF7982F18940}" type="sibTrans" cxnId="{0637250C-B3A4-4D31-8E37-860185741593}">
      <dgm:prSet/>
      <dgm:spPr/>
      <dgm:t>
        <a:bodyPr/>
        <a:lstStyle/>
        <a:p>
          <a:endParaRPr lang="lv-LV"/>
        </a:p>
      </dgm:t>
    </dgm:pt>
    <dgm:pt modelId="{EC339AE4-0EA5-41C3-AA42-F610DB194FCC}">
      <dgm:prSet phldrT="[Text]"/>
      <dgm:spPr/>
      <dgm:t>
        <a:bodyPr/>
        <a:lstStyle/>
        <a:p>
          <a:r>
            <a:rPr lang="lv-LV"/>
            <a:t>5. Ieviešana </a:t>
          </a:r>
          <a:endParaRPr lang="lv-LV" dirty="0"/>
        </a:p>
      </dgm:t>
    </dgm:pt>
    <dgm:pt modelId="{CBADAA61-2E37-492C-B81D-5DF00968CE0A}" type="parTrans" cxnId="{E6685BCA-027F-42D1-AA27-0BA1B74D2E66}">
      <dgm:prSet/>
      <dgm:spPr/>
      <dgm:t>
        <a:bodyPr/>
        <a:lstStyle/>
        <a:p>
          <a:endParaRPr lang="lv-LV"/>
        </a:p>
      </dgm:t>
    </dgm:pt>
    <dgm:pt modelId="{EB0375FE-D1A5-4E95-A3D6-15C39BC21584}" type="sibTrans" cxnId="{E6685BCA-027F-42D1-AA27-0BA1B74D2E66}">
      <dgm:prSet/>
      <dgm:spPr/>
      <dgm:t>
        <a:bodyPr/>
        <a:lstStyle/>
        <a:p>
          <a:endParaRPr lang="lv-LV"/>
        </a:p>
      </dgm:t>
    </dgm:pt>
    <dgm:pt modelId="{8A09275F-3570-4BDC-B29F-C133E092B4F1}" type="pres">
      <dgm:prSet presAssocID="{60B34B4E-F223-44F2-8D3C-C70C0B3C2152}" presName="cycle" presStyleCnt="0">
        <dgm:presLayoutVars>
          <dgm:dir/>
          <dgm:resizeHandles val="exact"/>
        </dgm:presLayoutVars>
      </dgm:prSet>
      <dgm:spPr/>
    </dgm:pt>
    <dgm:pt modelId="{9A446F15-4433-47CC-B4A9-4AB46020EEFA}" type="pres">
      <dgm:prSet presAssocID="{E8B8E307-AF81-498B-981A-BBB339A93EAD}" presName="node" presStyleLbl="node1" presStyleIdx="0" presStyleCnt="5">
        <dgm:presLayoutVars>
          <dgm:bulletEnabled val="1"/>
        </dgm:presLayoutVars>
      </dgm:prSet>
      <dgm:spPr/>
    </dgm:pt>
    <dgm:pt modelId="{97D87D03-62CF-4E50-8D27-827194106F0A}" type="pres">
      <dgm:prSet presAssocID="{E8B8E307-AF81-498B-981A-BBB339A93EAD}" presName="spNode" presStyleCnt="0"/>
      <dgm:spPr/>
    </dgm:pt>
    <dgm:pt modelId="{0B54800F-0650-4D6E-968D-D3456D19C52F}" type="pres">
      <dgm:prSet presAssocID="{32F246A8-9B7F-49AB-983B-2D1703E60600}" presName="sibTrans" presStyleLbl="sibTrans1D1" presStyleIdx="0" presStyleCnt="5"/>
      <dgm:spPr/>
    </dgm:pt>
    <dgm:pt modelId="{B9140428-8424-4F98-A357-699575F8270A}" type="pres">
      <dgm:prSet presAssocID="{98152439-E7F1-4600-86FD-4FA59A1B5356}" presName="node" presStyleLbl="node1" presStyleIdx="1" presStyleCnt="5">
        <dgm:presLayoutVars>
          <dgm:bulletEnabled val="1"/>
        </dgm:presLayoutVars>
      </dgm:prSet>
      <dgm:spPr/>
    </dgm:pt>
    <dgm:pt modelId="{0A27FF64-74FF-4AB5-B8B3-3FD760494D5F}" type="pres">
      <dgm:prSet presAssocID="{98152439-E7F1-4600-86FD-4FA59A1B5356}" presName="spNode" presStyleCnt="0"/>
      <dgm:spPr/>
    </dgm:pt>
    <dgm:pt modelId="{0CF3ACD7-975C-4C80-913D-41CBAB165A2B}" type="pres">
      <dgm:prSet presAssocID="{0B8340E3-9871-4DCE-B3A0-5F1852156272}" presName="sibTrans" presStyleLbl="sibTrans1D1" presStyleIdx="1" presStyleCnt="5"/>
      <dgm:spPr/>
    </dgm:pt>
    <dgm:pt modelId="{40F00878-DA5F-40C9-AC20-7C24ADE672B5}" type="pres">
      <dgm:prSet presAssocID="{F915D803-DFA0-460A-A645-2544EE2599BF}" presName="node" presStyleLbl="node1" presStyleIdx="2" presStyleCnt="5">
        <dgm:presLayoutVars>
          <dgm:bulletEnabled val="1"/>
        </dgm:presLayoutVars>
      </dgm:prSet>
      <dgm:spPr/>
    </dgm:pt>
    <dgm:pt modelId="{726BADB5-2161-4E9F-8836-F09AD0099FDB}" type="pres">
      <dgm:prSet presAssocID="{F915D803-DFA0-460A-A645-2544EE2599BF}" presName="spNode" presStyleCnt="0"/>
      <dgm:spPr/>
    </dgm:pt>
    <dgm:pt modelId="{22855F97-BFAE-4BFB-BACF-7A15F1DF73C8}" type="pres">
      <dgm:prSet presAssocID="{6117C9C6-64B2-49C4-B551-B7C8D3759B98}" presName="sibTrans" presStyleLbl="sibTrans1D1" presStyleIdx="2" presStyleCnt="5"/>
      <dgm:spPr/>
    </dgm:pt>
    <dgm:pt modelId="{8A8F6818-5B67-486C-B1E9-52333BE63BF2}" type="pres">
      <dgm:prSet presAssocID="{91A45A23-42DE-4409-B11E-6C1E07731479}" presName="node" presStyleLbl="node1" presStyleIdx="3" presStyleCnt="5">
        <dgm:presLayoutVars>
          <dgm:bulletEnabled val="1"/>
        </dgm:presLayoutVars>
      </dgm:prSet>
      <dgm:spPr/>
    </dgm:pt>
    <dgm:pt modelId="{F4563D50-9D29-447F-A981-2BAB3BD85A55}" type="pres">
      <dgm:prSet presAssocID="{91A45A23-42DE-4409-B11E-6C1E07731479}" presName="spNode" presStyleCnt="0"/>
      <dgm:spPr/>
    </dgm:pt>
    <dgm:pt modelId="{CBC3AF5B-DC8C-476D-89D5-E91714985667}" type="pres">
      <dgm:prSet presAssocID="{C5C37784-7D7F-49BC-9853-AF7982F18940}" presName="sibTrans" presStyleLbl="sibTrans1D1" presStyleIdx="3" presStyleCnt="5"/>
      <dgm:spPr/>
    </dgm:pt>
    <dgm:pt modelId="{2D6AE9A9-71C3-4984-8ABB-2B231EB370F1}" type="pres">
      <dgm:prSet presAssocID="{EC339AE4-0EA5-41C3-AA42-F610DB194FCC}" presName="node" presStyleLbl="node1" presStyleIdx="4" presStyleCnt="5">
        <dgm:presLayoutVars>
          <dgm:bulletEnabled val="1"/>
        </dgm:presLayoutVars>
      </dgm:prSet>
      <dgm:spPr/>
    </dgm:pt>
    <dgm:pt modelId="{3E13C968-C2B8-4D63-B4F7-387D88D08978}" type="pres">
      <dgm:prSet presAssocID="{EC339AE4-0EA5-41C3-AA42-F610DB194FCC}" presName="spNode" presStyleCnt="0"/>
      <dgm:spPr/>
    </dgm:pt>
    <dgm:pt modelId="{17CF5E93-19D1-4BC0-9B5B-F9268A2A1254}" type="pres">
      <dgm:prSet presAssocID="{EB0375FE-D1A5-4E95-A3D6-15C39BC21584}" presName="sibTrans" presStyleLbl="sibTrans1D1" presStyleIdx="4" presStyleCnt="5"/>
      <dgm:spPr/>
    </dgm:pt>
  </dgm:ptLst>
  <dgm:cxnLst>
    <dgm:cxn modelId="{572412C9-B1AE-4722-83EA-824C496372EB}" type="presOf" srcId="{98152439-E7F1-4600-86FD-4FA59A1B5356}" destId="{B9140428-8424-4F98-A357-699575F8270A}" srcOrd="0" destOrd="0" presId="urn:microsoft.com/office/officeart/2005/8/layout/cycle5"/>
    <dgm:cxn modelId="{4CC63B97-C5C8-4184-AB39-A98639626546}" type="presOf" srcId="{0B8340E3-9871-4DCE-B3A0-5F1852156272}" destId="{0CF3ACD7-975C-4C80-913D-41CBAB165A2B}" srcOrd="0" destOrd="0" presId="urn:microsoft.com/office/officeart/2005/8/layout/cycle5"/>
    <dgm:cxn modelId="{302C987F-AB73-4560-BA52-C1D998DEA21B}" type="presOf" srcId="{32F246A8-9B7F-49AB-983B-2D1703E60600}" destId="{0B54800F-0650-4D6E-968D-D3456D19C52F}" srcOrd="0" destOrd="0" presId="urn:microsoft.com/office/officeart/2005/8/layout/cycle5"/>
    <dgm:cxn modelId="{24293B74-BD96-4B33-B92B-61CF865010CA}" type="presOf" srcId="{EC339AE4-0EA5-41C3-AA42-F610DB194FCC}" destId="{2D6AE9A9-71C3-4984-8ABB-2B231EB370F1}" srcOrd="0" destOrd="0" presId="urn:microsoft.com/office/officeart/2005/8/layout/cycle5"/>
    <dgm:cxn modelId="{28E76750-552C-455B-BD51-1A5F2A71E1DD}" srcId="{60B34B4E-F223-44F2-8D3C-C70C0B3C2152}" destId="{98152439-E7F1-4600-86FD-4FA59A1B5356}" srcOrd="1" destOrd="0" parTransId="{FA576135-6AFA-4A1E-9737-1B3F4DC229F1}" sibTransId="{0B8340E3-9871-4DCE-B3A0-5F1852156272}"/>
    <dgm:cxn modelId="{582E8CA0-7B25-4A89-8E6B-F3681CC06CDD}" type="presOf" srcId="{91A45A23-42DE-4409-B11E-6C1E07731479}" destId="{8A8F6818-5B67-486C-B1E9-52333BE63BF2}" srcOrd="0" destOrd="0" presId="urn:microsoft.com/office/officeart/2005/8/layout/cycle5"/>
    <dgm:cxn modelId="{D7F6EAB5-A2D6-43B3-A7B1-E43E71115955}" type="presOf" srcId="{F915D803-DFA0-460A-A645-2544EE2599BF}" destId="{40F00878-DA5F-40C9-AC20-7C24ADE672B5}" srcOrd="0" destOrd="0" presId="urn:microsoft.com/office/officeart/2005/8/layout/cycle5"/>
    <dgm:cxn modelId="{E6685BCA-027F-42D1-AA27-0BA1B74D2E66}" srcId="{60B34B4E-F223-44F2-8D3C-C70C0B3C2152}" destId="{EC339AE4-0EA5-41C3-AA42-F610DB194FCC}" srcOrd="4" destOrd="0" parTransId="{CBADAA61-2E37-492C-B81D-5DF00968CE0A}" sibTransId="{EB0375FE-D1A5-4E95-A3D6-15C39BC21584}"/>
    <dgm:cxn modelId="{02893AF9-E7B7-4154-B862-1D7163A38A93}" srcId="{60B34B4E-F223-44F2-8D3C-C70C0B3C2152}" destId="{E8B8E307-AF81-498B-981A-BBB339A93EAD}" srcOrd="0" destOrd="0" parTransId="{ACB7C411-27F7-4DB5-98C7-E9F1C4C1F2AA}" sibTransId="{32F246A8-9B7F-49AB-983B-2D1703E60600}"/>
    <dgm:cxn modelId="{0637250C-B3A4-4D31-8E37-860185741593}" srcId="{60B34B4E-F223-44F2-8D3C-C70C0B3C2152}" destId="{91A45A23-42DE-4409-B11E-6C1E07731479}" srcOrd="3" destOrd="0" parTransId="{3CEB36A8-0375-42AF-83AE-C490F497F1BE}" sibTransId="{C5C37784-7D7F-49BC-9853-AF7982F18940}"/>
    <dgm:cxn modelId="{6CA96F89-A2A1-405A-93E2-262D3849BC44}" type="presOf" srcId="{EB0375FE-D1A5-4E95-A3D6-15C39BC21584}" destId="{17CF5E93-19D1-4BC0-9B5B-F9268A2A1254}" srcOrd="0" destOrd="0" presId="urn:microsoft.com/office/officeart/2005/8/layout/cycle5"/>
    <dgm:cxn modelId="{62623F76-4430-4C81-9AC3-A3BD6255E30A}" type="presOf" srcId="{60B34B4E-F223-44F2-8D3C-C70C0B3C2152}" destId="{8A09275F-3570-4BDC-B29F-C133E092B4F1}" srcOrd="0" destOrd="0" presId="urn:microsoft.com/office/officeart/2005/8/layout/cycle5"/>
    <dgm:cxn modelId="{87ACC0CD-B712-45FC-A584-F01404823578}" type="presOf" srcId="{C5C37784-7D7F-49BC-9853-AF7982F18940}" destId="{CBC3AF5B-DC8C-476D-89D5-E91714985667}" srcOrd="0" destOrd="0" presId="urn:microsoft.com/office/officeart/2005/8/layout/cycle5"/>
    <dgm:cxn modelId="{715D2F63-0AC5-4BF8-8099-FC62412AECAA}" type="presOf" srcId="{6117C9C6-64B2-49C4-B551-B7C8D3759B98}" destId="{22855F97-BFAE-4BFB-BACF-7A15F1DF73C8}" srcOrd="0" destOrd="0" presId="urn:microsoft.com/office/officeart/2005/8/layout/cycle5"/>
    <dgm:cxn modelId="{419F5A8F-77F2-4221-A31E-4AE5D55F7A95}" srcId="{60B34B4E-F223-44F2-8D3C-C70C0B3C2152}" destId="{F915D803-DFA0-460A-A645-2544EE2599BF}" srcOrd="2" destOrd="0" parTransId="{094C9D5A-4D19-49A4-B430-AC3F6CF507E7}" sibTransId="{6117C9C6-64B2-49C4-B551-B7C8D3759B98}"/>
    <dgm:cxn modelId="{875166E1-BB55-4AE9-8712-FB1A20CF6633}" type="presOf" srcId="{E8B8E307-AF81-498B-981A-BBB339A93EAD}" destId="{9A446F15-4433-47CC-B4A9-4AB46020EEFA}" srcOrd="0" destOrd="0" presId="urn:microsoft.com/office/officeart/2005/8/layout/cycle5"/>
    <dgm:cxn modelId="{8978C011-434E-48E5-873B-5CEEBF3B440B}" type="presParOf" srcId="{8A09275F-3570-4BDC-B29F-C133E092B4F1}" destId="{9A446F15-4433-47CC-B4A9-4AB46020EEFA}" srcOrd="0" destOrd="0" presId="urn:microsoft.com/office/officeart/2005/8/layout/cycle5"/>
    <dgm:cxn modelId="{F919A647-4C28-430F-B513-8A290906CD87}" type="presParOf" srcId="{8A09275F-3570-4BDC-B29F-C133E092B4F1}" destId="{97D87D03-62CF-4E50-8D27-827194106F0A}" srcOrd="1" destOrd="0" presId="urn:microsoft.com/office/officeart/2005/8/layout/cycle5"/>
    <dgm:cxn modelId="{63325273-0BBD-49B8-9B36-4600D66E67B2}" type="presParOf" srcId="{8A09275F-3570-4BDC-B29F-C133E092B4F1}" destId="{0B54800F-0650-4D6E-968D-D3456D19C52F}" srcOrd="2" destOrd="0" presId="urn:microsoft.com/office/officeart/2005/8/layout/cycle5"/>
    <dgm:cxn modelId="{B94220FC-504B-4A9F-9751-94A566BB6D4C}" type="presParOf" srcId="{8A09275F-3570-4BDC-B29F-C133E092B4F1}" destId="{B9140428-8424-4F98-A357-699575F8270A}" srcOrd="3" destOrd="0" presId="urn:microsoft.com/office/officeart/2005/8/layout/cycle5"/>
    <dgm:cxn modelId="{423BDA58-B3DB-4853-B247-B53A259F4435}" type="presParOf" srcId="{8A09275F-3570-4BDC-B29F-C133E092B4F1}" destId="{0A27FF64-74FF-4AB5-B8B3-3FD760494D5F}" srcOrd="4" destOrd="0" presId="urn:microsoft.com/office/officeart/2005/8/layout/cycle5"/>
    <dgm:cxn modelId="{D9C37F8C-A03E-4391-876A-402A8763E9C9}" type="presParOf" srcId="{8A09275F-3570-4BDC-B29F-C133E092B4F1}" destId="{0CF3ACD7-975C-4C80-913D-41CBAB165A2B}" srcOrd="5" destOrd="0" presId="urn:microsoft.com/office/officeart/2005/8/layout/cycle5"/>
    <dgm:cxn modelId="{1E111E70-CA3C-4C1C-85B2-28E5D9BAE61B}" type="presParOf" srcId="{8A09275F-3570-4BDC-B29F-C133E092B4F1}" destId="{40F00878-DA5F-40C9-AC20-7C24ADE672B5}" srcOrd="6" destOrd="0" presId="urn:microsoft.com/office/officeart/2005/8/layout/cycle5"/>
    <dgm:cxn modelId="{D69A1448-9F53-482F-BF2D-07D04C167F87}" type="presParOf" srcId="{8A09275F-3570-4BDC-B29F-C133E092B4F1}" destId="{726BADB5-2161-4E9F-8836-F09AD0099FDB}" srcOrd="7" destOrd="0" presId="urn:microsoft.com/office/officeart/2005/8/layout/cycle5"/>
    <dgm:cxn modelId="{9EE026DB-A708-4DD9-A8AA-24808A326807}" type="presParOf" srcId="{8A09275F-3570-4BDC-B29F-C133E092B4F1}" destId="{22855F97-BFAE-4BFB-BACF-7A15F1DF73C8}" srcOrd="8" destOrd="0" presId="urn:microsoft.com/office/officeart/2005/8/layout/cycle5"/>
    <dgm:cxn modelId="{0BFC4E19-1229-4F9B-9E94-7BEAD2F46155}" type="presParOf" srcId="{8A09275F-3570-4BDC-B29F-C133E092B4F1}" destId="{8A8F6818-5B67-486C-B1E9-52333BE63BF2}" srcOrd="9" destOrd="0" presId="urn:microsoft.com/office/officeart/2005/8/layout/cycle5"/>
    <dgm:cxn modelId="{928C730F-5916-49FE-A410-DD53CE483C10}" type="presParOf" srcId="{8A09275F-3570-4BDC-B29F-C133E092B4F1}" destId="{F4563D50-9D29-447F-A981-2BAB3BD85A55}" srcOrd="10" destOrd="0" presId="urn:microsoft.com/office/officeart/2005/8/layout/cycle5"/>
    <dgm:cxn modelId="{D7735841-3E7E-4E55-A006-0E7FB615BCC5}" type="presParOf" srcId="{8A09275F-3570-4BDC-B29F-C133E092B4F1}" destId="{CBC3AF5B-DC8C-476D-89D5-E91714985667}" srcOrd="11" destOrd="0" presId="urn:microsoft.com/office/officeart/2005/8/layout/cycle5"/>
    <dgm:cxn modelId="{E03D9EBF-90FF-4125-BA29-92500AB06E12}" type="presParOf" srcId="{8A09275F-3570-4BDC-B29F-C133E092B4F1}" destId="{2D6AE9A9-71C3-4984-8ABB-2B231EB370F1}" srcOrd="12" destOrd="0" presId="urn:microsoft.com/office/officeart/2005/8/layout/cycle5"/>
    <dgm:cxn modelId="{A37C526B-D4DA-4652-A101-37A924901597}" type="presParOf" srcId="{8A09275F-3570-4BDC-B29F-C133E092B4F1}" destId="{3E13C968-C2B8-4D63-B4F7-387D88D08978}" srcOrd="13" destOrd="0" presId="urn:microsoft.com/office/officeart/2005/8/layout/cycle5"/>
    <dgm:cxn modelId="{FCE5B371-AE64-4015-A6E6-7D0A42197A62}" type="presParOf" srcId="{8A09275F-3570-4BDC-B29F-C133E092B4F1}" destId="{17CF5E93-19D1-4BC0-9B5B-F9268A2A1254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B34B4E-F223-44F2-8D3C-C70C0B3C2152}" type="doc">
      <dgm:prSet loTypeId="urn:microsoft.com/office/officeart/2005/8/layout/cycle5" loCatId="cycle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lv-LV"/>
        </a:p>
      </dgm:t>
    </dgm:pt>
    <dgm:pt modelId="{E8B8E307-AF81-498B-981A-BBB339A93EAD}">
      <dgm:prSet phldrT="[Text]" custT="1"/>
      <dgm:spPr/>
      <dgm:t>
        <a:bodyPr/>
        <a:lstStyle/>
        <a:p>
          <a:r>
            <a:rPr lang="lv-LV" sz="1200" dirty="0"/>
            <a:t>1</a:t>
          </a:r>
          <a:r>
            <a:rPr lang="lv-LV" sz="1400" dirty="0"/>
            <a:t>. Uzlabojumu apzināšana</a:t>
          </a:r>
        </a:p>
      </dgm:t>
    </dgm:pt>
    <dgm:pt modelId="{ACB7C411-27F7-4DB5-98C7-E9F1C4C1F2AA}" type="parTrans" cxnId="{02893AF9-E7B7-4154-B862-1D7163A38A93}">
      <dgm:prSet/>
      <dgm:spPr/>
      <dgm:t>
        <a:bodyPr/>
        <a:lstStyle/>
        <a:p>
          <a:endParaRPr lang="lv-LV" sz="1400"/>
        </a:p>
      </dgm:t>
    </dgm:pt>
    <dgm:pt modelId="{32F246A8-9B7F-49AB-983B-2D1703E60600}" type="sibTrans" cxnId="{02893AF9-E7B7-4154-B862-1D7163A38A93}">
      <dgm:prSet/>
      <dgm:spPr/>
      <dgm:t>
        <a:bodyPr/>
        <a:lstStyle/>
        <a:p>
          <a:endParaRPr lang="lv-LV" sz="1400"/>
        </a:p>
      </dgm:t>
    </dgm:pt>
    <dgm:pt modelId="{98152439-E7F1-4600-86FD-4FA59A1B5356}">
      <dgm:prSet phldrT="[Text]" custT="1"/>
      <dgm:spPr/>
      <dgm:t>
        <a:bodyPr/>
        <a:lstStyle/>
        <a:p>
          <a:r>
            <a:rPr lang="lv-LV" sz="1200"/>
            <a:t>2. </a:t>
          </a:r>
          <a:r>
            <a:rPr lang="lv-LV" sz="1400"/>
            <a:t>Uzlabojumu izmaksu/ iegumu izvērtēšana </a:t>
          </a:r>
          <a:endParaRPr lang="lv-LV" sz="1400" dirty="0"/>
        </a:p>
      </dgm:t>
    </dgm:pt>
    <dgm:pt modelId="{FA576135-6AFA-4A1E-9737-1B3F4DC229F1}" type="parTrans" cxnId="{28E76750-552C-455B-BD51-1A5F2A71E1DD}">
      <dgm:prSet/>
      <dgm:spPr/>
      <dgm:t>
        <a:bodyPr/>
        <a:lstStyle/>
        <a:p>
          <a:endParaRPr lang="lv-LV" sz="1400"/>
        </a:p>
      </dgm:t>
    </dgm:pt>
    <dgm:pt modelId="{0B8340E3-9871-4DCE-B3A0-5F1852156272}" type="sibTrans" cxnId="{28E76750-552C-455B-BD51-1A5F2A71E1DD}">
      <dgm:prSet/>
      <dgm:spPr/>
      <dgm:t>
        <a:bodyPr/>
        <a:lstStyle/>
        <a:p>
          <a:endParaRPr lang="lv-LV" sz="1400"/>
        </a:p>
      </dgm:t>
    </dgm:pt>
    <dgm:pt modelId="{F915D803-DFA0-460A-A645-2544EE2599BF}">
      <dgm:prSet phldrT="[Text]" custT="1"/>
      <dgm:spPr/>
      <dgm:t>
        <a:bodyPr/>
        <a:lstStyle/>
        <a:p>
          <a:r>
            <a:rPr lang="lv-LV" sz="1800"/>
            <a:t>3. </a:t>
          </a:r>
          <a:r>
            <a:rPr lang="lv-LV" sz="1400"/>
            <a:t>Uzlabojumu ieviešana</a:t>
          </a:r>
          <a:endParaRPr lang="lv-LV" sz="1400" dirty="0"/>
        </a:p>
      </dgm:t>
    </dgm:pt>
    <dgm:pt modelId="{094C9D5A-4D19-49A4-B430-AC3F6CF507E7}" type="parTrans" cxnId="{419F5A8F-77F2-4221-A31E-4AE5D55F7A95}">
      <dgm:prSet/>
      <dgm:spPr/>
      <dgm:t>
        <a:bodyPr/>
        <a:lstStyle/>
        <a:p>
          <a:endParaRPr lang="lv-LV" sz="1400"/>
        </a:p>
      </dgm:t>
    </dgm:pt>
    <dgm:pt modelId="{6117C9C6-64B2-49C4-B551-B7C8D3759B98}" type="sibTrans" cxnId="{419F5A8F-77F2-4221-A31E-4AE5D55F7A95}">
      <dgm:prSet/>
      <dgm:spPr/>
      <dgm:t>
        <a:bodyPr/>
        <a:lstStyle/>
        <a:p>
          <a:endParaRPr lang="lv-LV" sz="1400"/>
        </a:p>
      </dgm:t>
    </dgm:pt>
    <dgm:pt modelId="{91A45A23-42DE-4409-B11E-6C1E07731479}">
      <dgm:prSet phldrT="[Text]" custT="1"/>
      <dgm:spPr/>
      <dgm:t>
        <a:bodyPr/>
        <a:lstStyle/>
        <a:p>
          <a:r>
            <a:rPr lang="lv-LV" sz="1400" dirty="0"/>
            <a:t>4.Sistēmas izmantošana </a:t>
          </a:r>
        </a:p>
      </dgm:t>
    </dgm:pt>
    <dgm:pt modelId="{3CEB36A8-0375-42AF-83AE-C490F497F1BE}" type="parTrans" cxnId="{0637250C-B3A4-4D31-8E37-860185741593}">
      <dgm:prSet/>
      <dgm:spPr/>
      <dgm:t>
        <a:bodyPr/>
        <a:lstStyle/>
        <a:p>
          <a:endParaRPr lang="lv-LV" sz="1400"/>
        </a:p>
      </dgm:t>
    </dgm:pt>
    <dgm:pt modelId="{C5C37784-7D7F-49BC-9853-AF7982F18940}" type="sibTrans" cxnId="{0637250C-B3A4-4D31-8E37-860185741593}">
      <dgm:prSet/>
      <dgm:spPr/>
      <dgm:t>
        <a:bodyPr/>
        <a:lstStyle/>
        <a:p>
          <a:endParaRPr lang="lv-LV" sz="1400"/>
        </a:p>
      </dgm:t>
    </dgm:pt>
    <dgm:pt modelId="{2DD99B9D-69DC-43F4-AAF0-6529BD722819}" type="pres">
      <dgm:prSet presAssocID="{60B34B4E-F223-44F2-8D3C-C70C0B3C2152}" presName="cycle" presStyleCnt="0">
        <dgm:presLayoutVars>
          <dgm:dir/>
          <dgm:resizeHandles val="exact"/>
        </dgm:presLayoutVars>
      </dgm:prSet>
      <dgm:spPr/>
    </dgm:pt>
    <dgm:pt modelId="{2963F175-2C64-4C3F-B0B3-6435D03ECB00}" type="pres">
      <dgm:prSet presAssocID="{E8B8E307-AF81-498B-981A-BBB339A93EAD}" presName="node" presStyleLbl="node1" presStyleIdx="0" presStyleCnt="4">
        <dgm:presLayoutVars>
          <dgm:bulletEnabled val="1"/>
        </dgm:presLayoutVars>
      </dgm:prSet>
      <dgm:spPr/>
    </dgm:pt>
    <dgm:pt modelId="{BCB74D8F-4910-416B-9AAC-F9E9B251814C}" type="pres">
      <dgm:prSet presAssocID="{E8B8E307-AF81-498B-981A-BBB339A93EAD}" presName="spNode" presStyleCnt="0"/>
      <dgm:spPr/>
    </dgm:pt>
    <dgm:pt modelId="{8D0D4712-4167-4ABF-8F78-30948A17A404}" type="pres">
      <dgm:prSet presAssocID="{32F246A8-9B7F-49AB-983B-2D1703E60600}" presName="sibTrans" presStyleLbl="sibTrans1D1" presStyleIdx="0" presStyleCnt="4"/>
      <dgm:spPr/>
    </dgm:pt>
    <dgm:pt modelId="{49CBCC9D-4C41-4CAF-9F74-2900D5E0CD56}" type="pres">
      <dgm:prSet presAssocID="{98152439-E7F1-4600-86FD-4FA59A1B5356}" presName="node" presStyleLbl="node1" presStyleIdx="1" presStyleCnt="4">
        <dgm:presLayoutVars>
          <dgm:bulletEnabled val="1"/>
        </dgm:presLayoutVars>
      </dgm:prSet>
      <dgm:spPr/>
    </dgm:pt>
    <dgm:pt modelId="{7F0F8BB8-C6DC-473D-97C1-78959E0F4050}" type="pres">
      <dgm:prSet presAssocID="{98152439-E7F1-4600-86FD-4FA59A1B5356}" presName="spNode" presStyleCnt="0"/>
      <dgm:spPr/>
    </dgm:pt>
    <dgm:pt modelId="{96C2287A-CF51-48F6-B3F5-06F562C90B67}" type="pres">
      <dgm:prSet presAssocID="{0B8340E3-9871-4DCE-B3A0-5F1852156272}" presName="sibTrans" presStyleLbl="sibTrans1D1" presStyleIdx="1" presStyleCnt="4"/>
      <dgm:spPr/>
    </dgm:pt>
    <dgm:pt modelId="{0268EB95-BBDD-4751-8057-F87BB3730C22}" type="pres">
      <dgm:prSet presAssocID="{F915D803-DFA0-460A-A645-2544EE2599BF}" presName="node" presStyleLbl="node1" presStyleIdx="2" presStyleCnt="4">
        <dgm:presLayoutVars>
          <dgm:bulletEnabled val="1"/>
        </dgm:presLayoutVars>
      </dgm:prSet>
      <dgm:spPr/>
    </dgm:pt>
    <dgm:pt modelId="{014811E3-D950-4825-B8E3-C431092016AB}" type="pres">
      <dgm:prSet presAssocID="{F915D803-DFA0-460A-A645-2544EE2599BF}" presName="spNode" presStyleCnt="0"/>
      <dgm:spPr/>
    </dgm:pt>
    <dgm:pt modelId="{6A45BC92-1DB4-4B77-8569-BC7A403155C5}" type="pres">
      <dgm:prSet presAssocID="{6117C9C6-64B2-49C4-B551-B7C8D3759B98}" presName="sibTrans" presStyleLbl="sibTrans1D1" presStyleIdx="2" presStyleCnt="4"/>
      <dgm:spPr/>
    </dgm:pt>
    <dgm:pt modelId="{B224BEAD-0265-4089-A73D-3AE921B028C5}" type="pres">
      <dgm:prSet presAssocID="{91A45A23-42DE-4409-B11E-6C1E07731479}" presName="node" presStyleLbl="node1" presStyleIdx="3" presStyleCnt="4">
        <dgm:presLayoutVars>
          <dgm:bulletEnabled val="1"/>
        </dgm:presLayoutVars>
      </dgm:prSet>
      <dgm:spPr/>
    </dgm:pt>
    <dgm:pt modelId="{0DC62372-C8BE-4DCC-9930-8497DF824514}" type="pres">
      <dgm:prSet presAssocID="{91A45A23-42DE-4409-B11E-6C1E07731479}" presName="spNode" presStyleCnt="0"/>
      <dgm:spPr/>
    </dgm:pt>
    <dgm:pt modelId="{BB488BA8-8CBF-47CB-B5D9-DCC0C3257139}" type="pres">
      <dgm:prSet presAssocID="{C5C37784-7D7F-49BC-9853-AF7982F18940}" presName="sibTrans" presStyleLbl="sibTrans1D1" presStyleIdx="3" presStyleCnt="4"/>
      <dgm:spPr/>
    </dgm:pt>
  </dgm:ptLst>
  <dgm:cxnLst>
    <dgm:cxn modelId="{28E76750-552C-455B-BD51-1A5F2A71E1DD}" srcId="{60B34B4E-F223-44F2-8D3C-C70C0B3C2152}" destId="{98152439-E7F1-4600-86FD-4FA59A1B5356}" srcOrd="1" destOrd="0" parTransId="{FA576135-6AFA-4A1E-9737-1B3F4DC229F1}" sibTransId="{0B8340E3-9871-4DCE-B3A0-5F1852156272}"/>
    <dgm:cxn modelId="{3970B6FA-FD30-4BBA-B183-367C3EA7B8FB}" type="presOf" srcId="{0B8340E3-9871-4DCE-B3A0-5F1852156272}" destId="{96C2287A-CF51-48F6-B3F5-06F562C90B67}" srcOrd="0" destOrd="0" presId="urn:microsoft.com/office/officeart/2005/8/layout/cycle5"/>
    <dgm:cxn modelId="{9657697D-946F-4C85-8B6D-D2F4C59ACF62}" type="presOf" srcId="{F915D803-DFA0-460A-A645-2544EE2599BF}" destId="{0268EB95-BBDD-4751-8057-F87BB3730C22}" srcOrd="0" destOrd="0" presId="urn:microsoft.com/office/officeart/2005/8/layout/cycle5"/>
    <dgm:cxn modelId="{795F4733-A0D6-458A-900B-146FB1B262C4}" type="presOf" srcId="{91A45A23-42DE-4409-B11E-6C1E07731479}" destId="{B224BEAD-0265-4089-A73D-3AE921B028C5}" srcOrd="0" destOrd="0" presId="urn:microsoft.com/office/officeart/2005/8/layout/cycle5"/>
    <dgm:cxn modelId="{02893AF9-E7B7-4154-B862-1D7163A38A93}" srcId="{60B34B4E-F223-44F2-8D3C-C70C0B3C2152}" destId="{E8B8E307-AF81-498B-981A-BBB339A93EAD}" srcOrd="0" destOrd="0" parTransId="{ACB7C411-27F7-4DB5-98C7-E9F1C4C1F2AA}" sibTransId="{32F246A8-9B7F-49AB-983B-2D1703E60600}"/>
    <dgm:cxn modelId="{CDF2E725-2E3E-4219-BC0E-EAFD4E3C371D}" type="presOf" srcId="{98152439-E7F1-4600-86FD-4FA59A1B5356}" destId="{49CBCC9D-4C41-4CAF-9F74-2900D5E0CD56}" srcOrd="0" destOrd="0" presId="urn:microsoft.com/office/officeart/2005/8/layout/cycle5"/>
    <dgm:cxn modelId="{46BCEDD9-9EB2-4263-9C8C-153B2127AE1D}" type="presOf" srcId="{60B34B4E-F223-44F2-8D3C-C70C0B3C2152}" destId="{2DD99B9D-69DC-43F4-AAF0-6529BD722819}" srcOrd="0" destOrd="0" presId="urn:microsoft.com/office/officeart/2005/8/layout/cycle5"/>
    <dgm:cxn modelId="{4CEA97FD-0ED4-4AED-9478-13D494F30F03}" type="presOf" srcId="{6117C9C6-64B2-49C4-B551-B7C8D3759B98}" destId="{6A45BC92-1DB4-4B77-8569-BC7A403155C5}" srcOrd="0" destOrd="0" presId="urn:microsoft.com/office/officeart/2005/8/layout/cycle5"/>
    <dgm:cxn modelId="{0637250C-B3A4-4D31-8E37-860185741593}" srcId="{60B34B4E-F223-44F2-8D3C-C70C0B3C2152}" destId="{91A45A23-42DE-4409-B11E-6C1E07731479}" srcOrd="3" destOrd="0" parTransId="{3CEB36A8-0375-42AF-83AE-C490F497F1BE}" sibTransId="{C5C37784-7D7F-49BC-9853-AF7982F18940}"/>
    <dgm:cxn modelId="{BCC5A755-B44E-463B-A894-5A56EEF9D4D8}" type="presOf" srcId="{32F246A8-9B7F-49AB-983B-2D1703E60600}" destId="{8D0D4712-4167-4ABF-8F78-30948A17A404}" srcOrd="0" destOrd="0" presId="urn:microsoft.com/office/officeart/2005/8/layout/cycle5"/>
    <dgm:cxn modelId="{264C79BF-1676-4C40-B0DC-4AC1ECC7B434}" type="presOf" srcId="{C5C37784-7D7F-49BC-9853-AF7982F18940}" destId="{BB488BA8-8CBF-47CB-B5D9-DCC0C3257139}" srcOrd="0" destOrd="0" presId="urn:microsoft.com/office/officeart/2005/8/layout/cycle5"/>
    <dgm:cxn modelId="{419F5A8F-77F2-4221-A31E-4AE5D55F7A95}" srcId="{60B34B4E-F223-44F2-8D3C-C70C0B3C2152}" destId="{F915D803-DFA0-460A-A645-2544EE2599BF}" srcOrd="2" destOrd="0" parTransId="{094C9D5A-4D19-49A4-B430-AC3F6CF507E7}" sibTransId="{6117C9C6-64B2-49C4-B551-B7C8D3759B98}"/>
    <dgm:cxn modelId="{5FBA2B65-CD5A-48EA-A374-A28B546AC375}" type="presOf" srcId="{E8B8E307-AF81-498B-981A-BBB339A93EAD}" destId="{2963F175-2C64-4C3F-B0B3-6435D03ECB00}" srcOrd="0" destOrd="0" presId="urn:microsoft.com/office/officeart/2005/8/layout/cycle5"/>
    <dgm:cxn modelId="{27A55B99-F701-4EE7-A170-5F5738533464}" type="presParOf" srcId="{2DD99B9D-69DC-43F4-AAF0-6529BD722819}" destId="{2963F175-2C64-4C3F-B0B3-6435D03ECB00}" srcOrd="0" destOrd="0" presId="urn:microsoft.com/office/officeart/2005/8/layout/cycle5"/>
    <dgm:cxn modelId="{FD4FCB5F-560E-43B1-884C-827375122A39}" type="presParOf" srcId="{2DD99B9D-69DC-43F4-AAF0-6529BD722819}" destId="{BCB74D8F-4910-416B-9AAC-F9E9B251814C}" srcOrd="1" destOrd="0" presId="urn:microsoft.com/office/officeart/2005/8/layout/cycle5"/>
    <dgm:cxn modelId="{FFD17759-F7F0-4FCD-8C7B-8794F3C54BEF}" type="presParOf" srcId="{2DD99B9D-69DC-43F4-AAF0-6529BD722819}" destId="{8D0D4712-4167-4ABF-8F78-30948A17A404}" srcOrd="2" destOrd="0" presId="urn:microsoft.com/office/officeart/2005/8/layout/cycle5"/>
    <dgm:cxn modelId="{AADA4483-A9C5-48FA-86FB-2545FFC5F572}" type="presParOf" srcId="{2DD99B9D-69DC-43F4-AAF0-6529BD722819}" destId="{49CBCC9D-4C41-4CAF-9F74-2900D5E0CD56}" srcOrd="3" destOrd="0" presId="urn:microsoft.com/office/officeart/2005/8/layout/cycle5"/>
    <dgm:cxn modelId="{E8F74449-C069-42AE-9630-F4AF7060A5E5}" type="presParOf" srcId="{2DD99B9D-69DC-43F4-AAF0-6529BD722819}" destId="{7F0F8BB8-C6DC-473D-97C1-78959E0F4050}" srcOrd="4" destOrd="0" presId="urn:microsoft.com/office/officeart/2005/8/layout/cycle5"/>
    <dgm:cxn modelId="{665A6B68-191A-4E26-B663-F244C99186A5}" type="presParOf" srcId="{2DD99B9D-69DC-43F4-AAF0-6529BD722819}" destId="{96C2287A-CF51-48F6-B3F5-06F562C90B67}" srcOrd="5" destOrd="0" presId="urn:microsoft.com/office/officeart/2005/8/layout/cycle5"/>
    <dgm:cxn modelId="{C047476E-2710-47BA-9A9C-9BD22E4363A2}" type="presParOf" srcId="{2DD99B9D-69DC-43F4-AAF0-6529BD722819}" destId="{0268EB95-BBDD-4751-8057-F87BB3730C22}" srcOrd="6" destOrd="0" presId="urn:microsoft.com/office/officeart/2005/8/layout/cycle5"/>
    <dgm:cxn modelId="{2DC986F5-37E6-4C33-866B-D7B644234794}" type="presParOf" srcId="{2DD99B9D-69DC-43F4-AAF0-6529BD722819}" destId="{014811E3-D950-4825-B8E3-C431092016AB}" srcOrd="7" destOrd="0" presId="urn:microsoft.com/office/officeart/2005/8/layout/cycle5"/>
    <dgm:cxn modelId="{9E4321EE-9C5E-4BF5-B001-CD851502B806}" type="presParOf" srcId="{2DD99B9D-69DC-43F4-AAF0-6529BD722819}" destId="{6A45BC92-1DB4-4B77-8569-BC7A403155C5}" srcOrd="8" destOrd="0" presId="urn:microsoft.com/office/officeart/2005/8/layout/cycle5"/>
    <dgm:cxn modelId="{98DD5677-AC22-499D-8FCD-38931684FA1D}" type="presParOf" srcId="{2DD99B9D-69DC-43F4-AAF0-6529BD722819}" destId="{B224BEAD-0265-4089-A73D-3AE921B028C5}" srcOrd="9" destOrd="0" presId="urn:microsoft.com/office/officeart/2005/8/layout/cycle5"/>
    <dgm:cxn modelId="{27A12476-62FE-4037-AB13-B6473113A097}" type="presParOf" srcId="{2DD99B9D-69DC-43F4-AAF0-6529BD722819}" destId="{0DC62372-C8BE-4DCC-9930-8497DF824514}" srcOrd="10" destOrd="0" presId="urn:microsoft.com/office/officeart/2005/8/layout/cycle5"/>
    <dgm:cxn modelId="{400E8B9F-C77C-47B9-9BF7-D38EDBFB1C9F}" type="presParOf" srcId="{2DD99B9D-69DC-43F4-AAF0-6529BD722819}" destId="{BB488BA8-8CBF-47CB-B5D9-DCC0C3257139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CECA56-DB6B-4617-A090-C9CDDCB7819C}" type="doc">
      <dgm:prSet loTypeId="urn:microsoft.com/office/officeart/2005/8/layout/cycle5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lv-LV"/>
        </a:p>
      </dgm:t>
    </dgm:pt>
    <dgm:pt modelId="{30DEC163-E6FC-4A4D-BFB1-A68066F28183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lv-LV" sz="1600"/>
            <a:t>5. Sistēmas izmantošanas pārtraukšana</a:t>
          </a:r>
          <a:endParaRPr lang="lv-LV" sz="1600" dirty="0"/>
        </a:p>
      </dgm:t>
    </dgm:pt>
    <dgm:pt modelId="{772321A8-3A35-47C1-99A3-E92673F002E5}" type="parTrans" cxnId="{F74D4341-4BBF-476B-B19B-EE81171C0364}">
      <dgm:prSet/>
      <dgm:spPr/>
      <dgm:t>
        <a:bodyPr/>
        <a:lstStyle/>
        <a:p>
          <a:endParaRPr lang="lv-LV">
            <a:solidFill>
              <a:sysClr val="windowText" lastClr="000000"/>
            </a:solidFill>
          </a:endParaRPr>
        </a:p>
      </dgm:t>
    </dgm:pt>
    <dgm:pt modelId="{A275FC9B-01F0-4245-8890-2AB2A5453335}" type="sibTrans" cxnId="{F74D4341-4BBF-476B-B19B-EE81171C0364}">
      <dgm:prSet/>
      <dgm:spPr/>
      <dgm:t>
        <a:bodyPr/>
        <a:lstStyle/>
        <a:p>
          <a:endParaRPr lang="lv-LV">
            <a:solidFill>
              <a:sysClr val="windowText" lastClr="000000"/>
            </a:solidFill>
          </a:endParaRPr>
        </a:p>
      </dgm:t>
    </dgm:pt>
    <dgm:pt modelId="{0813AB8A-FEFB-4C51-A647-EEB2C490BA2D}" type="pres">
      <dgm:prSet presAssocID="{FDCECA56-DB6B-4617-A090-C9CDDCB7819C}" presName="cycle" presStyleCnt="0">
        <dgm:presLayoutVars>
          <dgm:dir/>
          <dgm:resizeHandles val="exact"/>
        </dgm:presLayoutVars>
      </dgm:prSet>
      <dgm:spPr/>
    </dgm:pt>
    <dgm:pt modelId="{F4C86FF4-6D19-4082-9A87-36B7E19256EC}" type="pres">
      <dgm:prSet presAssocID="{30DEC163-E6FC-4A4D-BFB1-A68066F28183}" presName="node" presStyleLbl="node1" presStyleIdx="0" presStyleCnt="1" custScaleX="163840" custScaleY="163517" custRadScaleRad="100052" custRadScaleInc="137">
        <dgm:presLayoutVars>
          <dgm:bulletEnabled val="1"/>
        </dgm:presLayoutVars>
      </dgm:prSet>
      <dgm:spPr/>
    </dgm:pt>
  </dgm:ptLst>
  <dgm:cxnLst>
    <dgm:cxn modelId="{B64F71B0-3022-4329-80C8-337F5292BDEA}" type="presOf" srcId="{FDCECA56-DB6B-4617-A090-C9CDDCB7819C}" destId="{0813AB8A-FEFB-4C51-A647-EEB2C490BA2D}" srcOrd="0" destOrd="0" presId="urn:microsoft.com/office/officeart/2005/8/layout/cycle5"/>
    <dgm:cxn modelId="{375EBDF5-F4F1-4A45-9360-7CC495ECB3A8}" type="presOf" srcId="{30DEC163-E6FC-4A4D-BFB1-A68066F28183}" destId="{F4C86FF4-6D19-4082-9A87-36B7E19256EC}" srcOrd="0" destOrd="0" presId="urn:microsoft.com/office/officeart/2005/8/layout/cycle5"/>
    <dgm:cxn modelId="{F74D4341-4BBF-476B-B19B-EE81171C0364}" srcId="{FDCECA56-DB6B-4617-A090-C9CDDCB7819C}" destId="{30DEC163-E6FC-4A4D-BFB1-A68066F28183}" srcOrd="0" destOrd="0" parTransId="{772321A8-3A35-47C1-99A3-E92673F002E5}" sibTransId="{A275FC9B-01F0-4245-8890-2AB2A5453335}"/>
    <dgm:cxn modelId="{F0DD5AF0-0455-448A-A991-DD9322B5BC1F}" type="presParOf" srcId="{0813AB8A-FEFB-4C51-A647-EEB2C490BA2D}" destId="{F4C86FF4-6D19-4082-9A87-36B7E19256EC}" srcOrd="0" destOrd="0" presId="urn:microsoft.com/office/officeart/2005/8/layout/cycle5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B3743-F36B-40E5-A914-CAEE4E4989F8}">
      <dsp:nvSpPr>
        <dsp:cNvPr id="0" name=""/>
        <dsp:cNvSpPr/>
      </dsp:nvSpPr>
      <dsp:spPr>
        <a:xfrm rot="5400000">
          <a:off x="4930239" y="-2412885"/>
          <a:ext cx="1100497" cy="6100133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800" kern="1200" dirty="0"/>
            <a:t>Strukturizēts </a:t>
          </a:r>
          <a:r>
            <a:rPr lang="lv-LV" sz="1800" u="sng" kern="1200" dirty="0"/>
            <a:t>informācijas tehnoloģiju un </a:t>
          </a:r>
          <a:r>
            <a:rPr lang="lv-LV" sz="1800" u="sng" kern="1200" dirty="0" err="1"/>
            <a:t>datubāzu</a:t>
          </a:r>
          <a:r>
            <a:rPr lang="lv-LV" sz="1800" u="sng" kern="1200" dirty="0"/>
            <a:t> kopums</a:t>
          </a:r>
          <a:r>
            <a:rPr lang="lv-LV" sz="1800" kern="1200" dirty="0"/>
            <a:t>, kuru lietojot tiek nodrošināta organizācijas funkciju izpildei nepieciešamās informācijas ierosināšana, radīšana, apkopošana, uzkrāšana, apstrāde, izmantošana un iznīcināšana </a:t>
          </a:r>
        </a:p>
      </dsp:txBody>
      <dsp:txXfrm rot="-5400000">
        <a:off x="2430421" y="140655"/>
        <a:ext cx="6046411" cy="993053"/>
      </dsp:txXfrm>
    </dsp:sp>
    <dsp:sp modelId="{2BA12138-1243-4A6F-B8A7-85EA0B4D3B6F}">
      <dsp:nvSpPr>
        <dsp:cNvPr id="0" name=""/>
        <dsp:cNvSpPr/>
      </dsp:nvSpPr>
      <dsp:spPr>
        <a:xfrm>
          <a:off x="34021" y="0"/>
          <a:ext cx="2428124" cy="127051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>
              <a:solidFill>
                <a:schemeClr val="tx1"/>
              </a:solidFill>
            </a:rPr>
            <a:t>Valsts informācijas sistēmu likums</a:t>
          </a:r>
        </a:p>
      </dsp:txBody>
      <dsp:txXfrm>
        <a:off x="96042" y="62021"/>
        <a:ext cx="2304082" cy="1146469"/>
      </dsp:txXfrm>
    </dsp:sp>
    <dsp:sp modelId="{76808468-CCB0-430D-9386-3E3159FDE458}">
      <dsp:nvSpPr>
        <dsp:cNvPr id="0" name=""/>
        <dsp:cNvSpPr/>
      </dsp:nvSpPr>
      <dsp:spPr>
        <a:xfrm rot="5400000">
          <a:off x="4991750" y="-1059477"/>
          <a:ext cx="1016409" cy="6061391"/>
        </a:xfrm>
        <a:prstGeom prst="round2SameRect">
          <a:avLst/>
        </a:prstGeom>
        <a:solidFill>
          <a:schemeClr val="lt1"/>
        </a:solidFill>
        <a:ln w="25400" cap="flat" cmpd="sng" algn="ctr">
          <a:noFill/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800" kern="1200" dirty="0" err="1"/>
            <a:t>System</a:t>
          </a:r>
          <a:r>
            <a:rPr lang="lv-LV" sz="1800" kern="1200" dirty="0"/>
            <a:t> - </a:t>
          </a:r>
          <a:r>
            <a:rPr lang="lv-LV" sz="1800" kern="1200" dirty="0" err="1"/>
            <a:t>combination</a:t>
          </a:r>
          <a:r>
            <a:rPr lang="lv-LV" sz="1800" kern="1200" dirty="0"/>
            <a:t> </a:t>
          </a:r>
          <a:r>
            <a:rPr lang="lv-LV" sz="1800" kern="1200" dirty="0" err="1"/>
            <a:t>of</a:t>
          </a:r>
          <a:r>
            <a:rPr lang="lv-LV" sz="1800" kern="1200" dirty="0"/>
            <a:t> </a:t>
          </a:r>
          <a:r>
            <a:rPr lang="lv-LV" sz="1800" kern="1200" dirty="0" err="1"/>
            <a:t>interacting</a:t>
          </a:r>
          <a:r>
            <a:rPr lang="lv-LV" sz="1800" kern="1200" dirty="0"/>
            <a:t> elements to </a:t>
          </a:r>
          <a:r>
            <a:rPr lang="lv-LV" sz="1800" kern="1200" dirty="0" err="1"/>
            <a:t>achieve</a:t>
          </a:r>
          <a:r>
            <a:rPr lang="lv-LV" sz="1800" kern="1200" dirty="0"/>
            <a:t> </a:t>
          </a:r>
          <a:r>
            <a:rPr lang="lv-LV" sz="1800" kern="1200" dirty="0" err="1"/>
            <a:t>one</a:t>
          </a:r>
          <a:r>
            <a:rPr lang="lv-LV" sz="1800" kern="1200" dirty="0"/>
            <a:t> </a:t>
          </a:r>
          <a:r>
            <a:rPr lang="lv-LV" sz="1800" kern="1200" dirty="0" err="1"/>
            <a:t>or</a:t>
          </a:r>
          <a:r>
            <a:rPr lang="lv-LV" sz="1800" kern="1200" dirty="0"/>
            <a:t> </a:t>
          </a:r>
          <a:r>
            <a:rPr lang="lv-LV" sz="1800" kern="1200" dirty="0" err="1"/>
            <a:t>more</a:t>
          </a:r>
          <a:r>
            <a:rPr lang="lv-LV" sz="1800" kern="1200" dirty="0"/>
            <a:t> </a:t>
          </a:r>
          <a:r>
            <a:rPr lang="lv-LV" sz="1800" kern="1200" dirty="0" err="1"/>
            <a:t>stated</a:t>
          </a:r>
          <a:r>
            <a:rPr lang="lv-LV" sz="1800" kern="1200" dirty="0"/>
            <a:t> </a:t>
          </a:r>
          <a:r>
            <a:rPr lang="lv-LV" sz="1800" kern="1200" dirty="0" err="1"/>
            <a:t>purposes</a:t>
          </a:r>
          <a:endParaRPr lang="lv-LV" sz="1800" kern="1200" dirty="0"/>
        </a:p>
      </dsp:txBody>
      <dsp:txXfrm rot="-5400000">
        <a:off x="2469260" y="1512630"/>
        <a:ext cx="6011774" cy="917175"/>
      </dsp:txXfrm>
    </dsp:sp>
    <dsp:sp modelId="{A4BF61BF-C690-4BC1-A9B7-47B2CBF4E260}">
      <dsp:nvSpPr>
        <dsp:cNvPr id="0" name=""/>
        <dsp:cNvSpPr/>
      </dsp:nvSpPr>
      <dsp:spPr>
        <a:xfrm>
          <a:off x="2297" y="1335962"/>
          <a:ext cx="2466961" cy="127051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>
              <a:solidFill>
                <a:schemeClr val="tx1"/>
              </a:solidFill>
            </a:rPr>
            <a:t>ISO/IEC 12207-2008 </a:t>
          </a:r>
        </a:p>
      </dsp:txBody>
      <dsp:txXfrm>
        <a:off x="64318" y="1397983"/>
        <a:ext cx="2342919" cy="1146469"/>
      </dsp:txXfrm>
    </dsp:sp>
    <dsp:sp modelId="{80B1DFDC-F6FF-4F7E-8B30-C43FAB76DEE6}">
      <dsp:nvSpPr>
        <dsp:cNvPr id="0" name=""/>
        <dsp:cNvSpPr/>
      </dsp:nvSpPr>
      <dsp:spPr>
        <a:xfrm rot="5400000">
          <a:off x="4989775" y="273303"/>
          <a:ext cx="1016409" cy="6063904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 combination of </a:t>
          </a:r>
          <a:r>
            <a:rPr lang="en-US" sz="1800" u="sng" kern="1200" dirty="0"/>
            <a:t>hardware, software, infrastructure and trained personnel</a:t>
          </a:r>
          <a:r>
            <a:rPr lang="en-US" sz="1800" kern="1200" dirty="0"/>
            <a:t> organized to facilitate planning, control, coordination, and decision making in an organization.</a:t>
          </a:r>
          <a:endParaRPr lang="lv-LV" sz="1800" kern="1200" dirty="0"/>
        </a:p>
      </dsp:txBody>
      <dsp:txXfrm rot="-5400000">
        <a:off x="2466028" y="2846668"/>
        <a:ext cx="6014287" cy="917175"/>
      </dsp:txXfrm>
    </dsp:sp>
    <dsp:sp modelId="{DB36DAB0-1716-4BF0-86F1-DE26B97FBCFA}">
      <dsp:nvSpPr>
        <dsp:cNvPr id="0" name=""/>
        <dsp:cNvSpPr/>
      </dsp:nvSpPr>
      <dsp:spPr>
        <a:xfrm>
          <a:off x="2297" y="2670000"/>
          <a:ext cx="2463730" cy="127051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 err="1">
              <a:solidFill>
                <a:schemeClr val="tx1"/>
              </a:solidFill>
            </a:rPr>
            <a:t>Encyclopedia</a:t>
          </a:r>
          <a:r>
            <a:rPr lang="lv-LV" sz="2000" b="1" kern="1200" dirty="0">
              <a:solidFill>
                <a:schemeClr val="tx1"/>
              </a:solidFill>
            </a:rPr>
            <a:t> </a:t>
          </a:r>
          <a:r>
            <a:rPr lang="lv-LV" sz="2000" b="1" kern="1200" dirty="0" err="1">
              <a:solidFill>
                <a:schemeClr val="tx1"/>
              </a:solidFill>
            </a:rPr>
            <a:t>Britannica</a:t>
          </a:r>
          <a:endParaRPr lang="lv-LV" sz="2000" b="1" kern="1200" dirty="0">
            <a:solidFill>
              <a:schemeClr val="tx1"/>
            </a:solidFill>
          </a:endParaRPr>
        </a:p>
      </dsp:txBody>
      <dsp:txXfrm>
        <a:off x="64318" y="2732021"/>
        <a:ext cx="2339688" cy="11464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3FDF3-7251-43F3-BDE9-55319638C62C}">
      <dsp:nvSpPr>
        <dsp:cNvPr id="0" name=""/>
        <dsp:cNvSpPr/>
      </dsp:nvSpPr>
      <dsp:spPr>
        <a:xfrm>
          <a:off x="0" y="430057"/>
          <a:ext cx="8660766" cy="630000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2D9ABA-2D76-449B-BC11-D3CAF76DD90B}">
      <dsp:nvSpPr>
        <dsp:cNvPr id="0" name=""/>
        <dsp:cNvSpPr/>
      </dsp:nvSpPr>
      <dsp:spPr>
        <a:xfrm>
          <a:off x="412316" y="61057"/>
          <a:ext cx="8246326" cy="73800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29149" tIns="0" rIns="229149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500" kern="1200" dirty="0"/>
            <a:t>Kalpot kā atbalsta instrumentam organizācijas biznesa procesu norises uzlabošanai un automatizācijai</a:t>
          </a:r>
        </a:p>
      </dsp:txBody>
      <dsp:txXfrm>
        <a:off x="448342" y="97083"/>
        <a:ext cx="8174274" cy="665948"/>
      </dsp:txXfrm>
    </dsp:sp>
    <dsp:sp modelId="{87FB39B8-EFFC-4904-A677-FEB85F1A8EB6}">
      <dsp:nvSpPr>
        <dsp:cNvPr id="0" name=""/>
        <dsp:cNvSpPr/>
      </dsp:nvSpPr>
      <dsp:spPr>
        <a:xfrm>
          <a:off x="0" y="1564057"/>
          <a:ext cx="8660766" cy="630000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EFD390-EA4E-4C61-9FBD-CE5FFF677501}">
      <dsp:nvSpPr>
        <dsp:cNvPr id="0" name=""/>
        <dsp:cNvSpPr/>
      </dsp:nvSpPr>
      <dsp:spPr>
        <a:xfrm>
          <a:off x="416545" y="1195057"/>
          <a:ext cx="8242146" cy="73800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29149" tIns="0" rIns="229149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500" kern="1200" dirty="0"/>
            <a:t>Paaugstināt informācijas pieejamību un tās ticamības līmeni </a:t>
          </a:r>
        </a:p>
      </dsp:txBody>
      <dsp:txXfrm>
        <a:off x="452571" y="1231083"/>
        <a:ext cx="8170094" cy="665948"/>
      </dsp:txXfrm>
    </dsp:sp>
    <dsp:sp modelId="{1B11C38A-49AF-4120-A997-09A9DDDBE2C8}">
      <dsp:nvSpPr>
        <dsp:cNvPr id="0" name=""/>
        <dsp:cNvSpPr/>
      </dsp:nvSpPr>
      <dsp:spPr>
        <a:xfrm>
          <a:off x="0" y="2698056"/>
          <a:ext cx="8660766" cy="630000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17C8F8-6D98-4A23-8D51-568EE4227675}">
      <dsp:nvSpPr>
        <dsp:cNvPr id="0" name=""/>
        <dsp:cNvSpPr/>
      </dsp:nvSpPr>
      <dsp:spPr>
        <a:xfrm>
          <a:off x="412316" y="2329056"/>
          <a:ext cx="8246326" cy="73800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29149" tIns="0" rIns="229149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500" kern="1200" dirty="0"/>
            <a:t>Būt līdzeklim, kas nodrošina efektīvu informācijas apriti vienas vai vairāku organizāciju ietvaros</a:t>
          </a:r>
        </a:p>
      </dsp:txBody>
      <dsp:txXfrm>
        <a:off x="448342" y="2365082"/>
        <a:ext cx="8174274" cy="665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3FDF3-7251-43F3-BDE9-55319638C62C}">
      <dsp:nvSpPr>
        <dsp:cNvPr id="0" name=""/>
        <dsp:cNvSpPr/>
      </dsp:nvSpPr>
      <dsp:spPr>
        <a:xfrm>
          <a:off x="0" y="891268"/>
          <a:ext cx="7000901" cy="478800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2D9ABA-2D76-449B-BC11-D3CAF76DD90B}">
      <dsp:nvSpPr>
        <dsp:cNvPr id="0" name=""/>
        <dsp:cNvSpPr/>
      </dsp:nvSpPr>
      <dsp:spPr>
        <a:xfrm>
          <a:off x="333294" y="24809"/>
          <a:ext cx="6665890" cy="1146898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9A000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85232" tIns="0" rIns="18523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IBM veikts pētījums liecina, </a:t>
          </a:r>
          <a:r>
            <a:rPr lang="lv-LV" sz="2000" b="1" u="sng" kern="1200" dirty="0"/>
            <a:t>ka tikai 40% </a:t>
          </a:r>
          <a:r>
            <a:rPr lang="lv-LV" sz="2000" kern="1200" dirty="0"/>
            <a:t>no projektiem sasniedz visus sev noteiktos mērķus, iekļaujas laikā un pieejamajos finanšu resursus </a:t>
          </a:r>
        </a:p>
      </dsp:txBody>
      <dsp:txXfrm>
        <a:off x="389281" y="80796"/>
        <a:ext cx="6553916" cy="1034924"/>
      </dsp:txXfrm>
    </dsp:sp>
    <dsp:sp modelId="{87FB39B8-EFFC-4904-A677-FEB85F1A8EB6}">
      <dsp:nvSpPr>
        <dsp:cNvPr id="0" name=""/>
        <dsp:cNvSpPr/>
      </dsp:nvSpPr>
      <dsp:spPr>
        <a:xfrm>
          <a:off x="0" y="2259179"/>
          <a:ext cx="7000901" cy="478800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EFD390-EA4E-4C61-9FBD-CE5FFF677501}">
      <dsp:nvSpPr>
        <dsp:cNvPr id="0" name=""/>
        <dsp:cNvSpPr/>
      </dsp:nvSpPr>
      <dsp:spPr>
        <a:xfrm>
          <a:off x="336713" y="1472668"/>
          <a:ext cx="6662511" cy="106695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9A000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85232" tIns="0" rIns="18523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Portlendas biznesa žurnāls situāciju iezīmē vēl sliktāku: </a:t>
          </a:r>
          <a:r>
            <a:rPr lang="lv-LV" sz="2000" b="1" u="sng" kern="1200" dirty="0"/>
            <a:t>60-80% </a:t>
          </a:r>
          <a:r>
            <a:rPr lang="lv-LV" sz="2000" kern="1200" dirty="0"/>
            <a:t>no IT un IS projektiem nesasniedz cerētos un noteiktos mērķus</a:t>
          </a:r>
        </a:p>
      </dsp:txBody>
      <dsp:txXfrm>
        <a:off x="388797" y="1524752"/>
        <a:ext cx="6558343" cy="962782"/>
      </dsp:txXfrm>
    </dsp:sp>
    <dsp:sp modelId="{1B11C38A-49AF-4120-A997-09A9DDDBE2C8}">
      <dsp:nvSpPr>
        <dsp:cNvPr id="0" name=""/>
        <dsp:cNvSpPr/>
      </dsp:nvSpPr>
      <dsp:spPr>
        <a:xfrm>
          <a:off x="0" y="3677591"/>
          <a:ext cx="7000901" cy="478800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17C8F8-6D98-4A23-8D51-568EE4227675}">
      <dsp:nvSpPr>
        <dsp:cNvPr id="0" name=""/>
        <dsp:cNvSpPr/>
      </dsp:nvSpPr>
      <dsp:spPr>
        <a:xfrm>
          <a:off x="333294" y="2840579"/>
          <a:ext cx="6665890" cy="1117452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9A000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85232" tIns="0" rIns="18523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KPMG veikts pētījums 2013. gadā liecina, ka </a:t>
          </a:r>
          <a:r>
            <a:rPr lang="lv-LV" sz="2000" b="1" u="sng" kern="1200" dirty="0"/>
            <a:t>70%</a:t>
          </a:r>
          <a:r>
            <a:rPr lang="lv-LV" sz="2000" kern="1200" dirty="0"/>
            <a:t> no aptaujātajām organizācijām pēdējā gada laikā bija īstenojušās vismaz vienu neveiksmīgu IT vai IS projektu </a:t>
          </a:r>
        </a:p>
      </dsp:txBody>
      <dsp:txXfrm>
        <a:off x="387844" y="2895129"/>
        <a:ext cx="6556790" cy="10083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46F15-4433-47CC-B4A9-4AB46020EEFA}">
      <dsp:nvSpPr>
        <dsp:cNvPr id="0" name=""/>
        <dsp:cNvSpPr/>
      </dsp:nvSpPr>
      <dsp:spPr>
        <a:xfrm>
          <a:off x="3514055" y="1869"/>
          <a:ext cx="1201489" cy="7809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kern="1200"/>
            <a:t>1. Vajadzības apzināšana</a:t>
          </a:r>
          <a:endParaRPr lang="lv-LV" sz="1300" kern="1200" dirty="0"/>
        </a:p>
      </dsp:txBody>
      <dsp:txXfrm>
        <a:off x="3552179" y="39993"/>
        <a:ext cx="1125241" cy="704720"/>
      </dsp:txXfrm>
    </dsp:sp>
    <dsp:sp modelId="{0B54800F-0650-4D6E-968D-D3456D19C52F}">
      <dsp:nvSpPr>
        <dsp:cNvPr id="0" name=""/>
        <dsp:cNvSpPr/>
      </dsp:nvSpPr>
      <dsp:spPr>
        <a:xfrm>
          <a:off x="2555201" y="392353"/>
          <a:ext cx="3119197" cy="3119197"/>
        </a:xfrm>
        <a:custGeom>
          <a:avLst/>
          <a:gdLst/>
          <a:ahLst/>
          <a:cxnLst/>
          <a:rect l="0" t="0" r="0" b="0"/>
          <a:pathLst>
            <a:path>
              <a:moveTo>
                <a:pt x="2321133" y="198564"/>
              </a:moveTo>
              <a:arcTo wR="1559598" hR="1559598" stAng="17953690" swAng="1211134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40428-8424-4F98-A357-699575F8270A}">
      <dsp:nvSpPr>
        <dsp:cNvPr id="0" name=""/>
        <dsp:cNvSpPr/>
      </dsp:nvSpPr>
      <dsp:spPr>
        <a:xfrm>
          <a:off x="4997321" y="1079526"/>
          <a:ext cx="1201489" cy="7809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kern="1200"/>
            <a:t>2. Analīze </a:t>
          </a:r>
          <a:endParaRPr lang="lv-LV" sz="1300" kern="1200" dirty="0"/>
        </a:p>
      </dsp:txBody>
      <dsp:txXfrm>
        <a:off x="5035445" y="1117650"/>
        <a:ext cx="1125241" cy="704720"/>
      </dsp:txXfrm>
    </dsp:sp>
    <dsp:sp modelId="{0CF3ACD7-975C-4C80-913D-41CBAB165A2B}">
      <dsp:nvSpPr>
        <dsp:cNvPr id="0" name=""/>
        <dsp:cNvSpPr/>
      </dsp:nvSpPr>
      <dsp:spPr>
        <a:xfrm>
          <a:off x="2555201" y="392353"/>
          <a:ext cx="3119197" cy="3119197"/>
        </a:xfrm>
        <a:custGeom>
          <a:avLst/>
          <a:gdLst/>
          <a:ahLst/>
          <a:cxnLst/>
          <a:rect l="0" t="0" r="0" b="0"/>
          <a:pathLst>
            <a:path>
              <a:moveTo>
                <a:pt x="3115452" y="1667619"/>
              </a:moveTo>
              <a:arcTo wR="1559598" hR="1559598" stAng="21838296" swAng="1359413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F00878-DA5F-40C9-AC20-7C24ADE672B5}">
      <dsp:nvSpPr>
        <dsp:cNvPr id="0" name=""/>
        <dsp:cNvSpPr/>
      </dsp:nvSpPr>
      <dsp:spPr>
        <a:xfrm>
          <a:off x="4430764" y="2823210"/>
          <a:ext cx="1201489" cy="7809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kern="1200"/>
            <a:t>3. Projektēšana</a:t>
          </a:r>
          <a:endParaRPr lang="lv-LV" sz="1300" kern="1200" dirty="0"/>
        </a:p>
      </dsp:txBody>
      <dsp:txXfrm>
        <a:off x="4468888" y="2861334"/>
        <a:ext cx="1125241" cy="704720"/>
      </dsp:txXfrm>
    </dsp:sp>
    <dsp:sp modelId="{22855F97-BFAE-4BFB-BACF-7A15F1DF73C8}">
      <dsp:nvSpPr>
        <dsp:cNvPr id="0" name=""/>
        <dsp:cNvSpPr/>
      </dsp:nvSpPr>
      <dsp:spPr>
        <a:xfrm>
          <a:off x="2555201" y="392353"/>
          <a:ext cx="3119197" cy="3119197"/>
        </a:xfrm>
        <a:custGeom>
          <a:avLst/>
          <a:gdLst/>
          <a:ahLst/>
          <a:cxnLst/>
          <a:rect l="0" t="0" r="0" b="0"/>
          <a:pathLst>
            <a:path>
              <a:moveTo>
                <a:pt x="1750896" y="3107421"/>
              </a:moveTo>
              <a:arcTo wR="1559598" hR="1559598" stAng="4977267" swAng="845467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8F6818-5B67-486C-B1E9-52333BE63BF2}">
      <dsp:nvSpPr>
        <dsp:cNvPr id="0" name=""/>
        <dsp:cNvSpPr/>
      </dsp:nvSpPr>
      <dsp:spPr>
        <a:xfrm>
          <a:off x="2597346" y="2823210"/>
          <a:ext cx="1201489" cy="7809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kern="1200"/>
            <a:t>4. Izstrāde </a:t>
          </a:r>
          <a:endParaRPr lang="lv-LV" sz="1300" kern="1200" dirty="0"/>
        </a:p>
      </dsp:txBody>
      <dsp:txXfrm>
        <a:off x="2635470" y="2861334"/>
        <a:ext cx="1125241" cy="704720"/>
      </dsp:txXfrm>
    </dsp:sp>
    <dsp:sp modelId="{CBC3AF5B-DC8C-476D-89D5-E91714985667}">
      <dsp:nvSpPr>
        <dsp:cNvPr id="0" name=""/>
        <dsp:cNvSpPr/>
      </dsp:nvSpPr>
      <dsp:spPr>
        <a:xfrm>
          <a:off x="2555201" y="392353"/>
          <a:ext cx="3119197" cy="3119197"/>
        </a:xfrm>
        <a:custGeom>
          <a:avLst/>
          <a:gdLst/>
          <a:ahLst/>
          <a:cxnLst/>
          <a:rect l="0" t="0" r="0" b="0"/>
          <a:pathLst>
            <a:path>
              <a:moveTo>
                <a:pt x="165424" y="2258616"/>
              </a:moveTo>
              <a:arcTo wR="1559598" hR="1559598" stAng="9202291" swAng="1359413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6AE9A9-71C3-4984-8ABB-2B231EB370F1}">
      <dsp:nvSpPr>
        <dsp:cNvPr id="0" name=""/>
        <dsp:cNvSpPr/>
      </dsp:nvSpPr>
      <dsp:spPr>
        <a:xfrm>
          <a:off x="2030788" y="1079526"/>
          <a:ext cx="1201489" cy="7809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kern="1200"/>
            <a:t>5. Ieviešana </a:t>
          </a:r>
          <a:endParaRPr lang="lv-LV" sz="1300" kern="1200" dirty="0"/>
        </a:p>
      </dsp:txBody>
      <dsp:txXfrm>
        <a:off x="2068912" y="1117650"/>
        <a:ext cx="1125241" cy="704720"/>
      </dsp:txXfrm>
    </dsp:sp>
    <dsp:sp modelId="{17CF5E93-19D1-4BC0-9B5B-F9268A2A1254}">
      <dsp:nvSpPr>
        <dsp:cNvPr id="0" name=""/>
        <dsp:cNvSpPr/>
      </dsp:nvSpPr>
      <dsp:spPr>
        <a:xfrm>
          <a:off x="2555201" y="392353"/>
          <a:ext cx="3119197" cy="3119197"/>
        </a:xfrm>
        <a:custGeom>
          <a:avLst/>
          <a:gdLst/>
          <a:ahLst/>
          <a:cxnLst/>
          <a:rect l="0" t="0" r="0" b="0"/>
          <a:pathLst>
            <a:path>
              <a:moveTo>
                <a:pt x="375196" y="544936"/>
              </a:moveTo>
              <a:arcTo wR="1559598" hR="1559598" stAng="13235176" swAng="1211134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3F175-2C64-4C3F-B0B3-6435D03ECB00}">
      <dsp:nvSpPr>
        <dsp:cNvPr id="0" name=""/>
        <dsp:cNvSpPr/>
      </dsp:nvSpPr>
      <dsp:spPr>
        <a:xfrm>
          <a:off x="3461816" y="1304"/>
          <a:ext cx="1305966" cy="8488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 dirty="0"/>
            <a:t>1</a:t>
          </a:r>
          <a:r>
            <a:rPr lang="lv-LV" sz="1400" kern="1200" dirty="0"/>
            <a:t>. Uzlabojumu apzināšana</a:t>
          </a:r>
        </a:p>
      </dsp:txBody>
      <dsp:txXfrm>
        <a:off x="3503255" y="42743"/>
        <a:ext cx="1223088" cy="766000"/>
      </dsp:txXfrm>
    </dsp:sp>
    <dsp:sp modelId="{8D0D4712-4167-4ABF-8F78-30948A17A404}">
      <dsp:nvSpPr>
        <dsp:cNvPr id="0" name=""/>
        <dsp:cNvSpPr/>
      </dsp:nvSpPr>
      <dsp:spPr>
        <a:xfrm>
          <a:off x="2711744" y="425744"/>
          <a:ext cx="2806111" cy="2806111"/>
        </a:xfrm>
        <a:custGeom>
          <a:avLst/>
          <a:gdLst/>
          <a:ahLst/>
          <a:cxnLst/>
          <a:rect l="0" t="0" r="0" b="0"/>
          <a:pathLst>
            <a:path>
              <a:moveTo>
                <a:pt x="2236501" y="274368"/>
              </a:moveTo>
              <a:arcTo wR="1403055" hR="1403055" stAng="18386575" swAng="1634514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CBCC9D-4C41-4CAF-9F74-2900D5E0CD56}">
      <dsp:nvSpPr>
        <dsp:cNvPr id="0" name=""/>
        <dsp:cNvSpPr/>
      </dsp:nvSpPr>
      <dsp:spPr>
        <a:xfrm>
          <a:off x="4864872" y="1404360"/>
          <a:ext cx="1305966" cy="8488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/>
            <a:t>2. </a:t>
          </a:r>
          <a:r>
            <a:rPr lang="lv-LV" sz="1400" kern="1200"/>
            <a:t>Uzlabojumu izmaksu/ iegumu izvērtēšana </a:t>
          </a:r>
          <a:endParaRPr lang="lv-LV" sz="1400" kern="1200" dirty="0"/>
        </a:p>
      </dsp:txBody>
      <dsp:txXfrm>
        <a:off x="4906311" y="1445799"/>
        <a:ext cx="1223088" cy="766000"/>
      </dsp:txXfrm>
    </dsp:sp>
    <dsp:sp modelId="{96C2287A-CF51-48F6-B3F5-06F562C90B67}">
      <dsp:nvSpPr>
        <dsp:cNvPr id="0" name=""/>
        <dsp:cNvSpPr/>
      </dsp:nvSpPr>
      <dsp:spPr>
        <a:xfrm>
          <a:off x="2711744" y="425744"/>
          <a:ext cx="2806111" cy="2806111"/>
        </a:xfrm>
        <a:custGeom>
          <a:avLst/>
          <a:gdLst/>
          <a:ahLst/>
          <a:cxnLst/>
          <a:rect l="0" t="0" r="0" b="0"/>
          <a:pathLst>
            <a:path>
              <a:moveTo>
                <a:pt x="2660711" y="2025042"/>
              </a:moveTo>
              <a:arcTo wR="1403055" hR="1403055" stAng="1578912" swAng="1634514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68EB95-BBDD-4751-8057-F87BB3730C22}">
      <dsp:nvSpPr>
        <dsp:cNvPr id="0" name=""/>
        <dsp:cNvSpPr/>
      </dsp:nvSpPr>
      <dsp:spPr>
        <a:xfrm>
          <a:off x="3461816" y="2807416"/>
          <a:ext cx="1305966" cy="8488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/>
            <a:t>3. </a:t>
          </a:r>
          <a:r>
            <a:rPr lang="lv-LV" sz="1400" kern="1200"/>
            <a:t>Uzlabojumu ieviešana</a:t>
          </a:r>
          <a:endParaRPr lang="lv-LV" sz="1400" kern="1200" dirty="0"/>
        </a:p>
      </dsp:txBody>
      <dsp:txXfrm>
        <a:off x="3503255" y="2848855"/>
        <a:ext cx="1223088" cy="766000"/>
      </dsp:txXfrm>
    </dsp:sp>
    <dsp:sp modelId="{6A45BC92-1DB4-4B77-8569-BC7A403155C5}">
      <dsp:nvSpPr>
        <dsp:cNvPr id="0" name=""/>
        <dsp:cNvSpPr/>
      </dsp:nvSpPr>
      <dsp:spPr>
        <a:xfrm>
          <a:off x="2711744" y="425744"/>
          <a:ext cx="2806111" cy="2806111"/>
        </a:xfrm>
        <a:custGeom>
          <a:avLst/>
          <a:gdLst/>
          <a:ahLst/>
          <a:cxnLst/>
          <a:rect l="0" t="0" r="0" b="0"/>
          <a:pathLst>
            <a:path>
              <a:moveTo>
                <a:pt x="569610" y="2531742"/>
              </a:moveTo>
              <a:arcTo wR="1403055" hR="1403055" stAng="7586575" swAng="1634514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24BEAD-0265-4089-A73D-3AE921B028C5}">
      <dsp:nvSpPr>
        <dsp:cNvPr id="0" name=""/>
        <dsp:cNvSpPr/>
      </dsp:nvSpPr>
      <dsp:spPr>
        <a:xfrm>
          <a:off x="2058760" y="1404360"/>
          <a:ext cx="1305966" cy="8488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kern="1200" dirty="0"/>
            <a:t>4.Sistēmas izmantošana </a:t>
          </a:r>
        </a:p>
      </dsp:txBody>
      <dsp:txXfrm>
        <a:off x="2100199" y="1445799"/>
        <a:ext cx="1223088" cy="766000"/>
      </dsp:txXfrm>
    </dsp:sp>
    <dsp:sp modelId="{BB488BA8-8CBF-47CB-B5D9-DCC0C3257139}">
      <dsp:nvSpPr>
        <dsp:cNvPr id="0" name=""/>
        <dsp:cNvSpPr/>
      </dsp:nvSpPr>
      <dsp:spPr>
        <a:xfrm>
          <a:off x="2711744" y="425744"/>
          <a:ext cx="2806111" cy="2806111"/>
        </a:xfrm>
        <a:custGeom>
          <a:avLst/>
          <a:gdLst/>
          <a:ahLst/>
          <a:cxnLst/>
          <a:rect l="0" t="0" r="0" b="0"/>
          <a:pathLst>
            <a:path>
              <a:moveTo>
                <a:pt x="145400" y="781068"/>
              </a:moveTo>
              <a:arcTo wR="1403055" hR="1403055" stAng="12378912" swAng="1634514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86FF4-6D19-4082-9A87-36B7E19256EC}">
      <dsp:nvSpPr>
        <dsp:cNvPr id="0" name=""/>
        <dsp:cNvSpPr/>
      </dsp:nvSpPr>
      <dsp:spPr>
        <a:xfrm>
          <a:off x="84941" y="0"/>
          <a:ext cx="1625570" cy="1054538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/>
            <a:t>5. Sistēmas izmantošanas pārtraukšana</a:t>
          </a:r>
          <a:endParaRPr lang="lv-LV" sz="1600" kern="1200" dirty="0"/>
        </a:p>
      </dsp:txBody>
      <dsp:txXfrm>
        <a:off x="136419" y="51478"/>
        <a:ext cx="1522614" cy="9515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24625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37840" cy="464820"/>
          </a:xfrm>
          <a:prstGeom prst="rect">
            <a:avLst/>
          </a:prstGeom>
        </p:spPr>
        <p:txBody>
          <a:bodyPr vert="horz" lIns="90771" tIns="45386" rIns="90771" bIns="453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3"/>
            <a:ext cx="3037840" cy="464820"/>
          </a:xfrm>
          <a:prstGeom prst="rect">
            <a:avLst/>
          </a:prstGeom>
        </p:spPr>
        <p:txBody>
          <a:bodyPr vert="horz" lIns="90771" tIns="45386" rIns="90771" bIns="45386" rtlCol="0"/>
          <a:lstStyle>
            <a:lvl1pPr algn="r">
              <a:defRPr sz="1200"/>
            </a:lvl1pPr>
          </a:lstStyle>
          <a:p>
            <a:fld id="{4B70EFDE-F648-45BD-8E6B-96AC95607B5E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71" tIns="45386" rIns="90771" bIns="453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0771" tIns="45386" rIns="90771" bIns="453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0771" tIns="45386" rIns="90771" bIns="453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0771" tIns="45386" rIns="90771" bIns="45386" rtlCol="0" anchor="b"/>
          <a:lstStyle>
            <a:lvl1pPr algn="r">
              <a:defRPr sz="1200"/>
            </a:lvl1pPr>
          </a:lstStyle>
          <a:p>
            <a:fld id="{3EA43639-4F2F-464B-B89B-2D1692962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71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37516" indent="-28366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34641" indent="-226928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588496" indent="-226928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42352" indent="-226928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496209" indent="-226928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50065" indent="-226928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03921" indent="-226928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57778" indent="-226928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3EBBFB-891A-47AB-A3ED-D8008DCF7C1A}" type="slidenum">
              <a:rPr lang="en-US" altLang="en-US" sz="1200">
                <a:latin typeface="Times New Roman" pitchFamily="18" charset="0"/>
              </a:rPr>
              <a:pPr eaLnBrk="1" hangingPunct="1"/>
              <a:t>7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268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698735-B661-40EE-8F5B-85D38AA45196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3263"/>
            <a:ext cx="4629150" cy="3471862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414179"/>
            <a:ext cx="5140960" cy="4184993"/>
          </a:xfrm>
        </p:spPr>
        <p:txBody>
          <a:bodyPr lIns="90758" tIns="45379" rIns="90758" bIns="45379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0670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BB3F8E-1F79-4B3E-9BFF-440D5F7F3F05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3263"/>
            <a:ext cx="4629150" cy="3471862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414179"/>
            <a:ext cx="5140960" cy="4184993"/>
          </a:xfrm>
        </p:spPr>
        <p:txBody>
          <a:bodyPr lIns="90758" tIns="45379" rIns="90758" bIns="45379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460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E62C22-86C4-4426-8062-422F0AE051BE}" type="slidenum">
              <a:rPr lang="en-US"/>
              <a:pPr/>
              <a:t>15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29150" cy="3471862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414177"/>
            <a:ext cx="5140960" cy="418499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917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36000" rIns="91440" bIns="36000" numCol="1" anchor="b" anchorCtr="0" compatLnSpc="1">
            <a:prstTxWarp prst="textNoShape">
              <a:avLst/>
            </a:prstTxWarp>
          </a:bodyPr>
          <a:lstStyle>
            <a:lvl1pPr>
              <a:defRPr lang="en-US" sz="2100"/>
            </a:lvl1pPr>
          </a:lstStyle>
          <a:p>
            <a:pPr lvl="0"/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lv-LV"/>
              <a:t>Noklikšķiniet, lai rediģētu šablona apakšvirsraksta stilu</a:t>
            </a:r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3643314"/>
            <a:ext cx="9144000" cy="214314"/>
            <a:chOff x="0" y="928670"/>
            <a:chExt cx="9144000" cy="214314"/>
          </a:xfrm>
        </p:grpSpPr>
        <p:sp>
          <p:nvSpPr>
            <p:cNvPr id="8" name="Rectangle 43"/>
            <p:cNvSpPr>
              <a:spLocks noChangeArrowheads="1"/>
            </p:cNvSpPr>
            <p:nvPr userDrawn="1"/>
          </p:nvSpPr>
          <p:spPr bwMode="auto">
            <a:xfrm flipV="1">
              <a:off x="0" y="1014396"/>
              <a:ext cx="9144000" cy="42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endParaRPr lang="sv-SE" sz="675">
                <a:cs typeface="Times New Roman" charset="0"/>
              </a:endParaRPr>
            </a:p>
          </p:txBody>
        </p:sp>
        <p:sp>
          <p:nvSpPr>
            <p:cNvPr id="9" name="Oval 8"/>
            <p:cNvSpPr/>
            <p:nvPr userDrawn="1"/>
          </p:nvSpPr>
          <p:spPr bwMode="auto">
            <a:xfrm>
              <a:off x="142844" y="928670"/>
              <a:ext cx="162682" cy="214314"/>
            </a:xfrm>
            <a:prstGeom prst="ellipse">
              <a:avLst/>
            </a:prstGeom>
            <a:ln w="38100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8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endParaRPr>
            </a:p>
          </p:txBody>
        </p:sp>
      </p:grpSp>
      <p:pic>
        <p:nvPicPr>
          <p:cNvPr id="10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188642"/>
            <a:ext cx="2225348" cy="71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79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bg>
      <p:bgPr>
        <a:blipFill dpi="0"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382000" cy="623910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14422"/>
            <a:ext cx="8382000" cy="4648200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grpSp>
        <p:nvGrpSpPr>
          <p:cNvPr id="5" name="Group 9"/>
          <p:cNvGrpSpPr/>
          <p:nvPr/>
        </p:nvGrpSpPr>
        <p:grpSpPr>
          <a:xfrm>
            <a:off x="0" y="928670"/>
            <a:ext cx="9144000" cy="214314"/>
            <a:chOff x="0" y="928670"/>
            <a:chExt cx="9144000" cy="214314"/>
          </a:xfrm>
        </p:grpSpPr>
        <p:sp>
          <p:nvSpPr>
            <p:cNvPr id="7" name="Rectangle 43"/>
            <p:cNvSpPr>
              <a:spLocks noChangeArrowheads="1"/>
            </p:cNvSpPr>
            <p:nvPr userDrawn="1"/>
          </p:nvSpPr>
          <p:spPr bwMode="auto">
            <a:xfrm flipV="1">
              <a:off x="0" y="1014396"/>
              <a:ext cx="9144000" cy="42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endParaRPr lang="sv-SE" sz="675">
                <a:cs typeface="Times New Roman" charset="0"/>
              </a:endParaRPr>
            </a:p>
          </p:txBody>
        </p:sp>
        <p:sp>
          <p:nvSpPr>
            <p:cNvPr id="8" name="Oval 7"/>
            <p:cNvSpPr/>
            <p:nvPr userDrawn="1"/>
          </p:nvSpPr>
          <p:spPr bwMode="auto">
            <a:xfrm>
              <a:off x="142844" y="928670"/>
              <a:ext cx="142876" cy="214314"/>
            </a:xfrm>
            <a:prstGeom prst="ellipse">
              <a:avLst/>
            </a:prstGeom>
            <a:ln w="38100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8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endParaRPr>
            </a:p>
          </p:txBody>
        </p:sp>
      </p:grpSp>
      <p:sp>
        <p:nvSpPr>
          <p:cNvPr id="9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512" y="6601326"/>
            <a:ext cx="1905000" cy="25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>
              <a:spcBef>
                <a:spcPct val="0"/>
              </a:spcBef>
              <a:defRPr sz="825" b="0" cap="none" spc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r>
              <a:rPr lang="en-US"/>
              <a:t>19.04.2016</a:t>
            </a:r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01326"/>
            <a:ext cx="2895600" cy="25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>
              <a:spcBef>
                <a:spcPct val="0"/>
              </a:spcBef>
              <a:defRPr sz="788" b="0" cap="none" spc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r>
              <a:rPr lang="en-US"/>
              <a:t>L1</a:t>
            </a:r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8214" y="6601326"/>
            <a:ext cx="690554" cy="256674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/>
          <a:lstStyle>
            <a:lvl1pPr algn="r">
              <a:spcBef>
                <a:spcPct val="0"/>
              </a:spcBef>
              <a:defRPr sz="900" b="0" cap="none" spc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fld id="{968C5AB3-690E-4CCC-9377-1881868B6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2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14800" cy="4648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114800" cy="4648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grpSp>
        <p:nvGrpSpPr>
          <p:cNvPr id="8" name="Group 9"/>
          <p:cNvGrpSpPr/>
          <p:nvPr/>
        </p:nvGrpSpPr>
        <p:grpSpPr>
          <a:xfrm>
            <a:off x="0" y="928670"/>
            <a:ext cx="9144000" cy="214314"/>
            <a:chOff x="0" y="928670"/>
            <a:chExt cx="9144000" cy="214314"/>
          </a:xfrm>
        </p:grpSpPr>
        <p:sp>
          <p:nvSpPr>
            <p:cNvPr id="9" name="Rectangle 43"/>
            <p:cNvSpPr>
              <a:spLocks noChangeArrowheads="1"/>
            </p:cNvSpPr>
            <p:nvPr userDrawn="1"/>
          </p:nvSpPr>
          <p:spPr bwMode="auto">
            <a:xfrm flipV="1">
              <a:off x="0" y="1014396"/>
              <a:ext cx="9144000" cy="42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endParaRPr lang="sv-SE" sz="675">
                <a:cs typeface="Times New Roman" charset="0"/>
              </a:endParaRPr>
            </a:p>
          </p:txBody>
        </p:sp>
        <p:sp>
          <p:nvSpPr>
            <p:cNvPr id="10" name="Oval 9"/>
            <p:cNvSpPr/>
            <p:nvPr userDrawn="1"/>
          </p:nvSpPr>
          <p:spPr bwMode="auto">
            <a:xfrm>
              <a:off x="142844" y="928670"/>
              <a:ext cx="161956" cy="214314"/>
            </a:xfrm>
            <a:prstGeom prst="ellipse">
              <a:avLst/>
            </a:prstGeom>
            <a:ln w="38100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8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endParaRPr>
            </a:p>
          </p:txBody>
        </p:sp>
      </p:grpSp>
      <p:sp>
        <p:nvSpPr>
          <p:cNvPr id="11" name="Date Placeholder 10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79512" y="6601326"/>
            <a:ext cx="1905000" cy="25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>
              <a:spcBef>
                <a:spcPct val="0"/>
              </a:spcBef>
              <a:defRPr sz="825" b="0" cap="none" spc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r>
              <a:rPr lang="en-US"/>
              <a:t>19.04.2016</a:t>
            </a:r>
          </a:p>
        </p:txBody>
      </p:sp>
      <p:sp>
        <p:nvSpPr>
          <p:cNvPr id="12" name="Footer Placeholder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01326"/>
            <a:ext cx="2895600" cy="25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>
              <a:spcBef>
                <a:spcPct val="0"/>
              </a:spcBef>
              <a:defRPr sz="788" b="0" cap="none" spc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r>
              <a:rPr lang="en-US"/>
              <a:t>L1</a:t>
            </a:r>
          </a:p>
        </p:txBody>
      </p:sp>
      <p:sp>
        <p:nvSpPr>
          <p:cNvPr id="13" name="Slide Number Placeholder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8214" y="6601326"/>
            <a:ext cx="690554" cy="256674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/>
          <a:lstStyle>
            <a:lvl1pPr algn="r">
              <a:spcBef>
                <a:spcPct val="0"/>
              </a:spcBef>
              <a:defRPr sz="900" b="0" cap="none" spc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fld id="{968C5AB3-690E-4CCC-9377-1881868B6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0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grpSp>
        <p:nvGrpSpPr>
          <p:cNvPr id="6" name="Group 9"/>
          <p:cNvGrpSpPr/>
          <p:nvPr/>
        </p:nvGrpSpPr>
        <p:grpSpPr>
          <a:xfrm>
            <a:off x="0" y="928670"/>
            <a:ext cx="9144000" cy="214314"/>
            <a:chOff x="0" y="928670"/>
            <a:chExt cx="9144000" cy="214314"/>
          </a:xfrm>
        </p:grpSpPr>
        <p:sp>
          <p:nvSpPr>
            <p:cNvPr id="7" name="Rectangle 43"/>
            <p:cNvSpPr>
              <a:spLocks noChangeArrowheads="1"/>
            </p:cNvSpPr>
            <p:nvPr userDrawn="1"/>
          </p:nvSpPr>
          <p:spPr bwMode="auto">
            <a:xfrm flipV="1">
              <a:off x="0" y="1014396"/>
              <a:ext cx="9144000" cy="42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endParaRPr lang="sv-SE" sz="675">
                <a:cs typeface="Times New Roman" charset="0"/>
              </a:endParaRPr>
            </a:p>
          </p:txBody>
        </p:sp>
        <p:sp>
          <p:nvSpPr>
            <p:cNvPr id="8" name="Oval 7"/>
            <p:cNvSpPr/>
            <p:nvPr userDrawn="1"/>
          </p:nvSpPr>
          <p:spPr bwMode="auto">
            <a:xfrm>
              <a:off x="142844" y="928670"/>
              <a:ext cx="161956" cy="214314"/>
            </a:xfrm>
            <a:prstGeom prst="ellipse">
              <a:avLst/>
            </a:prstGeom>
            <a:ln w="38100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8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endParaRPr>
            </a:p>
          </p:txBody>
        </p:sp>
      </p:grpSp>
      <p:sp>
        <p:nvSpPr>
          <p:cNvPr id="9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512" y="6601326"/>
            <a:ext cx="1905000" cy="25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>
              <a:spcBef>
                <a:spcPct val="0"/>
              </a:spcBef>
              <a:defRPr sz="825" b="0" cap="none" spc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r>
              <a:rPr lang="en-US"/>
              <a:t>19.04.2016</a:t>
            </a:r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01326"/>
            <a:ext cx="2895600" cy="25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>
              <a:spcBef>
                <a:spcPct val="0"/>
              </a:spcBef>
              <a:defRPr sz="788" b="0" cap="none" spc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r>
              <a:rPr lang="en-US"/>
              <a:t>L1</a:t>
            </a:r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8214" y="6601326"/>
            <a:ext cx="690554" cy="256674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/>
          <a:lstStyle>
            <a:lvl1pPr algn="r">
              <a:spcBef>
                <a:spcPct val="0"/>
              </a:spcBef>
              <a:defRPr sz="900" b="0" cap="none" spc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fld id="{968C5AB3-690E-4CCC-9377-1881868B6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99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19.04.2016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68C5AB3-690E-4CCC-9377-1881868B6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8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Virsraksts, teksts un 2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708008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4422"/>
            <a:ext cx="4044462" cy="480537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2338" y="1214422"/>
            <a:ext cx="4044462" cy="267177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2338" y="4038600"/>
            <a:ext cx="4044462" cy="1981200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2786" y="1000108"/>
            <a:ext cx="9144000" cy="214314"/>
            <a:chOff x="0" y="928670"/>
            <a:chExt cx="9144000" cy="214314"/>
          </a:xfrm>
        </p:grpSpPr>
        <p:sp>
          <p:nvSpPr>
            <p:cNvPr id="10" name="Rectangle 43"/>
            <p:cNvSpPr>
              <a:spLocks noChangeArrowheads="1"/>
            </p:cNvSpPr>
            <p:nvPr userDrawn="1"/>
          </p:nvSpPr>
          <p:spPr bwMode="auto">
            <a:xfrm flipV="1">
              <a:off x="0" y="1014396"/>
              <a:ext cx="9144000" cy="42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endParaRPr lang="sv-SE" sz="675">
                <a:cs typeface="Times New Roman" charset="0"/>
              </a:endParaRPr>
            </a:p>
          </p:txBody>
        </p:sp>
        <p:sp>
          <p:nvSpPr>
            <p:cNvPr id="11" name="Oval 10"/>
            <p:cNvSpPr/>
            <p:nvPr userDrawn="1"/>
          </p:nvSpPr>
          <p:spPr bwMode="auto">
            <a:xfrm>
              <a:off x="142844" y="928670"/>
              <a:ext cx="170894" cy="214314"/>
            </a:xfrm>
            <a:prstGeom prst="ellipse">
              <a:avLst/>
            </a:prstGeom>
            <a:ln w="38100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8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endParaRPr>
            </a:p>
          </p:txBody>
        </p:sp>
      </p:grpSp>
      <p:pic>
        <p:nvPicPr>
          <p:cNvPr id="12" name="Picture 8" descr="star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601326"/>
            <a:ext cx="9144000" cy="256674"/>
          </a:xfrm>
          <a:prstGeom prst="rect">
            <a:avLst/>
          </a:prstGeom>
        </p:spPr>
      </p:pic>
      <p:sp>
        <p:nvSpPr>
          <p:cNvPr id="13" name="Rectangle 10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79512" y="6601326"/>
            <a:ext cx="1905000" cy="25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>
              <a:spcBef>
                <a:spcPct val="0"/>
              </a:spcBef>
              <a:defRPr sz="825" b="0" cap="none" spc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r>
              <a:rPr lang="en-US"/>
              <a:t>19.04.2016</a:t>
            </a:r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601326"/>
            <a:ext cx="2895600" cy="25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>
              <a:spcBef>
                <a:spcPct val="0"/>
              </a:spcBef>
              <a:defRPr sz="825" b="0" cap="none" spc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r>
              <a:rPr lang="en-US"/>
              <a:t>L1</a:t>
            </a: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8214" y="6601326"/>
            <a:ext cx="690554" cy="256674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/>
          <a:lstStyle>
            <a:lvl1pPr algn="r">
              <a:spcBef>
                <a:spcPct val="0"/>
              </a:spcBef>
              <a:defRPr sz="825" b="0" cap="none" spc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fld id="{968C5AB3-690E-4CCC-9377-1881868B6B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58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Virsraksts un shēma vai organizācijas dia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708008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142984"/>
            <a:ext cx="8229600" cy="4876816"/>
          </a:xfrm>
        </p:spPr>
        <p:txBody>
          <a:bodyPr/>
          <a:lstStyle/>
          <a:p>
            <a:r>
              <a:rPr lang="lv-LV"/>
              <a:t>Lai pievienotu SmartArt grafiku, noklikšķiniet uz ikonas</a:t>
            </a:r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1000108"/>
            <a:ext cx="9144000" cy="214314"/>
            <a:chOff x="0" y="928670"/>
            <a:chExt cx="9144000" cy="214314"/>
          </a:xfrm>
        </p:grpSpPr>
        <p:sp>
          <p:nvSpPr>
            <p:cNvPr id="8" name="Rectangle 43"/>
            <p:cNvSpPr>
              <a:spLocks noChangeArrowheads="1"/>
            </p:cNvSpPr>
            <p:nvPr userDrawn="1"/>
          </p:nvSpPr>
          <p:spPr bwMode="auto">
            <a:xfrm flipV="1">
              <a:off x="0" y="1014396"/>
              <a:ext cx="9144000" cy="42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endParaRPr lang="sv-SE" sz="675">
                <a:cs typeface="Times New Roman" charset="0"/>
              </a:endParaRPr>
            </a:p>
          </p:txBody>
        </p:sp>
        <p:sp>
          <p:nvSpPr>
            <p:cNvPr id="9" name="Oval 8"/>
            <p:cNvSpPr/>
            <p:nvPr userDrawn="1"/>
          </p:nvSpPr>
          <p:spPr bwMode="auto">
            <a:xfrm>
              <a:off x="142844" y="928670"/>
              <a:ext cx="162682" cy="214314"/>
            </a:xfrm>
            <a:prstGeom prst="ellipse">
              <a:avLst/>
            </a:prstGeom>
            <a:ln w="38100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8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endParaRPr>
            </a:p>
          </p:txBody>
        </p:sp>
      </p:grpSp>
      <p:pic>
        <p:nvPicPr>
          <p:cNvPr id="10" name="Picture 8" descr="star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601326"/>
            <a:ext cx="9144000" cy="256674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512" y="6601326"/>
            <a:ext cx="1905000" cy="25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>
              <a:spcBef>
                <a:spcPct val="0"/>
              </a:spcBef>
              <a:defRPr sz="825" b="0" cap="none" spc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r>
              <a:rPr lang="en-US"/>
              <a:t>19.04.2016</a:t>
            </a:r>
          </a:p>
        </p:txBody>
      </p:sp>
      <p:sp>
        <p:nvSpPr>
          <p:cNvPr id="12" name="Footer Placeholder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01326"/>
            <a:ext cx="2895600" cy="25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>
              <a:spcBef>
                <a:spcPct val="0"/>
              </a:spcBef>
              <a:defRPr sz="825" b="0" cap="none" spc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r>
              <a:rPr lang="en-US"/>
              <a:t>L1</a:t>
            </a:r>
          </a:p>
        </p:txBody>
      </p:sp>
      <p:sp>
        <p:nvSpPr>
          <p:cNvPr id="13" name="Slide Number Placeholder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8214" y="6601326"/>
            <a:ext cx="690554" cy="256674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/>
          <a:lstStyle>
            <a:lvl1pPr algn="r">
              <a:spcBef>
                <a:spcPct val="0"/>
              </a:spcBef>
              <a:defRPr sz="825" b="0" cap="none" spc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fld id="{968C5AB3-690E-4CCC-9377-1881868B6B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41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ar.pn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601326"/>
            <a:ext cx="9144000" cy="256674"/>
          </a:xfrm>
          <a:prstGeom prst="rect">
            <a:avLst/>
          </a:prstGeom>
        </p:spPr>
      </p:pic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3806"/>
            <a:ext cx="6196026" cy="62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lv-LV"/>
              <a:t>Rediģēt šablona virsraksta stilu</a:t>
            </a:r>
            <a:endParaRPr lang="en-GB"/>
          </a:p>
        </p:txBody>
      </p:sp>
      <p:sp>
        <p:nvSpPr>
          <p:cNvPr id="102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382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GB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512" y="6601326"/>
            <a:ext cx="1905000" cy="25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>
              <a:spcBef>
                <a:spcPct val="0"/>
              </a:spcBef>
              <a:defRPr sz="825" b="0" cap="none" spc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r>
              <a:rPr lang="en-US"/>
              <a:t>19.04.2016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01326"/>
            <a:ext cx="2895600" cy="25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>
              <a:spcBef>
                <a:spcPct val="0"/>
              </a:spcBef>
              <a:defRPr sz="825" b="0" cap="none" spc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r>
              <a:rPr lang="en-US"/>
              <a:t>L1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8214" y="6601326"/>
            <a:ext cx="690554" cy="256674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/>
          <a:lstStyle>
            <a:lvl1pPr algn="r">
              <a:spcBef>
                <a:spcPct val="0"/>
              </a:spcBef>
              <a:defRPr sz="825" b="0" cap="none" spc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fld id="{968C5AB3-690E-4CCC-9377-1881868B6B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11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  <a:cs typeface="Times New Roman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  <a:cs typeface="Times New Roman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  <a:cs typeface="Times New Roman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  <a:cs typeface="Times New Roman" pitchFamily="18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  <a:cs typeface="Times New Roman" pitchFamily="18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  <a:cs typeface="Times New Roman" pitchFamily="18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  <a:cs typeface="Times New Roman" pitchFamily="18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  <a:cs typeface="Times New Roman" pitchFamily="18" charset="0"/>
        </a:defRPr>
      </a:lvl9pPr>
    </p:titleStyle>
    <p:bodyStyle>
      <a:lvl1pPr marL="142875" indent="-142875" algn="l" rtl="0" eaLnBrk="1" fontAlgn="base" hangingPunct="1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284560" algn="l" rtl="0" eaLnBrk="1" fontAlgn="base" hangingPunct="1">
        <a:spcBef>
          <a:spcPct val="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2pPr>
      <a:lvl3pPr marL="714375" indent="-284560" algn="l" rtl="0" eaLnBrk="1" fontAlgn="base" hangingPunct="1">
        <a:spcBef>
          <a:spcPct val="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cs typeface="+mn-cs"/>
        </a:defRPr>
      </a:lvl3pPr>
      <a:lvl4pPr marL="1000125" indent="-284560" algn="l" rtl="0" eaLnBrk="1" fontAlgn="base" hangingPunct="1">
        <a:spcBef>
          <a:spcPct val="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278731" indent="-277416" algn="l" rtl="0" eaLnBrk="1" fontAlgn="base" hangingPunct="1">
        <a:spcBef>
          <a:spcPct val="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621631" indent="-277416" algn="l" rtl="0" eaLnBrk="1" fontAlgn="base" hangingPunct="1">
        <a:spcBef>
          <a:spcPct val="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1964531" indent="-277416" algn="l" rtl="0" eaLnBrk="1" fontAlgn="base" hangingPunct="1">
        <a:spcBef>
          <a:spcPct val="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307431" indent="-277416" algn="l" rtl="0" eaLnBrk="1" fontAlgn="base" hangingPunct="1">
        <a:spcBef>
          <a:spcPct val="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650331" indent="-277416" algn="l" rtl="0" eaLnBrk="1" fontAlgn="base" hangingPunct="1">
        <a:spcBef>
          <a:spcPct val="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irsraksts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/>
              <a:t>1.sesija</a:t>
            </a:r>
            <a:endParaRPr lang="en-US" dirty="0"/>
          </a:p>
        </p:txBody>
      </p:sp>
      <p:sp>
        <p:nvSpPr>
          <p:cNvPr id="8" name="Apakšvirsraksts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L1. </a:t>
            </a:r>
            <a:r>
              <a:rPr lang="en-US" dirty="0" err="1"/>
              <a:t>Informācijas</a:t>
            </a:r>
            <a:r>
              <a:rPr lang="en-US" dirty="0"/>
              <a:t> </a:t>
            </a:r>
            <a:r>
              <a:rPr lang="en-US" dirty="0" err="1"/>
              <a:t>sistēmu</a:t>
            </a:r>
            <a:r>
              <a:rPr lang="en-US" dirty="0"/>
              <a:t> </a:t>
            </a:r>
            <a:r>
              <a:rPr lang="en-US" dirty="0" err="1"/>
              <a:t>dzīves</a:t>
            </a:r>
            <a:r>
              <a:rPr lang="en-US" dirty="0"/>
              <a:t> </a:t>
            </a:r>
            <a:r>
              <a:rPr lang="en-US" dirty="0" err="1"/>
              <a:t>cikls</a:t>
            </a:r>
            <a:r>
              <a:rPr lang="en-US" dirty="0"/>
              <a:t> 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660232" y="260648"/>
            <a:ext cx="2232248" cy="8640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34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lv-LV" altLang="en-US" dirty="0"/>
              <a:t>Kāpēc projekti nav veiksmīgi?</a:t>
            </a:r>
            <a:endParaRPr lang="en-US" alt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lv-LV" altLang="en-US" dirty="0"/>
              <a:t>Nav vadības atbalsta</a:t>
            </a:r>
          </a:p>
          <a:p>
            <a:pPr>
              <a:lnSpc>
                <a:spcPct val="95000"/>
              </a:lnSpc>
            </a:pPr>
            <a:r>
              <a:rPr lang="lv-LV" altLang="en-US" dirty="0"/>
              <a:t>Netiek izmantota metode, izpilde – haotiska</a:t>
            </a:r>
          </a:p>
          <a:p>
            <a:pPr>
              <a:lnSpc>
                <a:spcPct val="95000"/>
              </a:lnSpc>
            </a:pPr>
            <a:r>
              <a:rPr lang="lv-LV" altLang="en-US" dirty="0"/>
              <a:t>Projektiem nav pietiekami resursi</a:t>
            </a:r>
          </a:p>
          <a:p>
            <a:pPr>
              <a:lnSpc>
                <a:spcPct val="95000"/>
              </a:lnSpc>
            </a:pPr>
            <a:r>
              <a:rPr lang="lv-LV" altLang="en-US" dirty="0"/>
              <a:t>Netiek ieplānotas visas nepieciešamās aktivitātes lai sasniegtu rezultātu</a:t>
            </a:r>
          </a:p>
          <a:p>
            <a:pPr>
              <a:lnSpc>
                <a:spcPct val="95000"/>
              </a:lnSpc>
            </a:pPr>
            <a:r>
              <a:rPr lang="lv-LV" altLang="en-US" dirty="0"/>
              <a:t>Pārāk daudz tiek gaidīts</a:t>
            </a:r>
          </a:p>
          <a:p>
            <a:pPr>
              <a:lnSpc>
                <a:spcPct val="95000"/>
              </a:lnSpc>
            </a:pPr>
            <a:r>
              <a:rPr lang="lv-LV" altLang="en-US" dirty="0"/>
              <a:t>Pieaug prasības izstrādes laikā</a:t>
            </a:r>
          </a:p>
          <a:p>
            <a:pPr>
              <a:lnSpc>
                <a:spcPct val="95000"/>
              </a:lnSpc>
            </a:pPr>
            <a:r>
              <a:rPr lang="lv-LV" altLang="en-US" dirty="0"/>
              <a:t>Kas vēl?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8C5AB3-690E-4CCC-9377-1881868B6B7C}" type="slidenum">
              <a:rPr lang="en-US" smtClean="0"/>
              <a:t>10</a:t>
            </a:fld>
            <a:endParaRPr lang="en-US"/>
          </a:p>
        </p:txBody>
      </p:sp>
      <p:sp>
        <p:nvSpPr>
          <p:cNvPr id="6" name="Datuma vietturis 6"/>
          <p:cNvSpPr>
            <a:spLocks noGrp="1"/>
          </p:cNvSpPr>
          <p:nvPr>
            <p:ph type="dt" sz="half" idx="2"/>
          </p:nvPr>
        </p:nvSpPr>
        <p:spPr>
          <a:xfrm>
            <a:off x="179512" y="6601326"/>
            <a:ext cx="1905000" cy="256674"/>
          </a:xfrm>
        </p:spPr>
        <p:txBody>
          <a:bodyPr/>
          <a:lstStyle/>
          <a:p>
            <a:r>
              <a:rPr lang="lv-LV" dirty="0"/>
              <a:t>26</a:t>
            </a:r>
            <a:r>
              <a:rPr lang="en-US" dirty="0"/>
              <a:t>.0</a:t>
            </a:r>
            <a:r>
              <a:rPr lang="lv-LV" dirty="0"/>
              <a:t>5</a:t>
            </a:r>
            <a:r>
              <a:rPr lang="en-US" dirty="0"/>
              <a:t>.2016</a:t>
            </a:r>
          </a:p>
        </p:txBody>
      </p:sp>
    </p:spTree>
    <p:extLst>
      <p:ext uri="{BB962C8B-B14F-4D97-AF65-F5344CB8AC3E}">
        <p14:creationId xmlns:p14="http://schemas.microsoft.com/office/powerpoint/2010/main" val="3244809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Kādi faktori nosaka projekta veiksmi?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Izveidotā informācijas sistēma ir izmantojama tam paredzētajam mērķim</a:t>
            </a:r>
          </a:p>
          <a:p>
            <a:r>
              <a:rPr lang="lv-LV" dirty="0"/>
              <a:t>Darbi ir pabeigti laikā</a:t>
            </a:r>
          </a:p>
          <a:p>
            <a:r>
              <a:rPr lang="lv-LV" dirty="0"/>
              <a:t>Budžets nav pārtērēts</a:t>
            </a:r>
          </a:p>
          <a:p>
            <a:r>
              <a:rPr lang="lv-LV" dirty="0"/>
              <a:t>Biznesa darbības vide traucēta tiek minimāli</a:t>
            </a:r>
          </a:p>
          <a:p>
            <a:r>
              <a:rPr lang="lv-LV" dirty="0"/>
              <a:t>Projekta rezultāti ir sasniegti</a:t>
            </a:r>
          </a:p>
          <a:p>
            <a:r>
              <a:rPr lang="lv-LV" dirty="0"/>
              <a:t>Projekta mērķis ir sasniegts</a:t>
            </a:r>
          </a:p>
          <a:p>
            <a:r>
              <a:rPr lang="lv-LV" dirty="0"/>
              <a:t>Kas vēl?</a:t>
            </a:r>
          </a:p>
          <a:p>
            <a:endParaRPr lang="lv-LV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8C5AB3-690E-4CCC-9377-1881868B6B7C}" type="slidenum">
              <a:rPr lang="en-US" smtClean="0"/>
              <a:t>11</a:t>
            </a:fld>
            <a:endParaRPr lang="en-US"/>
          </a:p>
        </p:txBody>
      </p:sp>
      <p:sp>
        <p:nvSpPr>
          <p:cNvPr id="6" name="Datuma vietturis 6"/>
          <p:cNvSpPr>
            <a:spLocks noGrp="1"/>
          </p:cNvSpPr>
          <p:nvPr>
            <p:ph type="dt" sz="half" idx="2"/>
          </p:nvPr>
        </p:nvSpPr>
        <p:spPr>
          <a:xfrm>
            <a:off x="179512" y="6601326"/>
            <a:ext cx="1905000" cy="256674"/>
          </a:xfrm>
        </p:spPr>
        <p:txBody>
          <a:bodyPr/>
          <a:lstStyle/>
          <a:p>
            <a:r>
              <a:rPr lang="lv-LV" dirty="0"/>
              <a:t>26</a:t>
            </a:r>
            <a:r>
              <a:rPr lang="en-US" dirty="0"/>
              <a:t>.0</a:t>
            </a:r>
            <a:r>
              <a:rPr lang="lv-LV" dirty="0"/>
              <a:t>5</a:t>
            </a:r>
            <a:r>
              <a:rPr lang="en-US" dirty="0"/>
              <a:t>.2016</a:t>
            </a:r>
          </a:p>
        </p:txBody>
      </p:sp>
    </p:spTree>
    <p:extLst>
      <p:ext uri="{BB962C8B-B14F-4D97-AF65-F5344CB8AC3E}">
        <p14:creationId xmlns:p14="http://schemas.microsoft.com/office/powerpoint/2010/main" val="352575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IT un IS projektu neveiksmes </a:t>
            </a: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1814316"/>
              </p:ext>
            </p:extLst>
          </p:nvPr>
        </p:nvGraphicFramePr>
        <p:xfrm>
          <a:off x="1071550" y="1768078"/>
          <a:ext cx="7000901" cy="4181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EB5462-FF4F-4A8A-B80A-0619AE7C350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2"/>
          </p:nvPr>
        </p:nvSpPr>
        <p:spPr>
          <a:xfrm>
            <a:off x="179512" y="6601326"/>
            <a:ext cx="1905000" cy="256674"/>
          </a:xfrm>
        </p:spPr>
        <p:txBody>
          <a:bodyPr/>
          <a:lstStyle/>
          <a:p>
            <a:r>
              <a:rPr lang="lv-LV" dirty="0"/>
              <a:t>26</a:t>
            </a:r>
            <a:r>
              <a:rPr lang="en-US" dirty="0"/>
              <a:t>.0</a:t>
            </a:r>
            <a:r>
              <a:rPr lang="lv-LV" dirty="0"/>
              <a:t>5</a:t>
            </a:r>
            <a:r>
              <a:rPr lang="en-US" dirty="0"/>
              <a:t>.2016</a:t>
            </a:r>
          </a:p>
        </p:txBody>
      </p:sp>
    </p:spTree>
    <p:extLst>
      <p:ext uri="{BB962C8B-B14F-4D97-AF65-F5344CB8AC3E}">
        <p14:creationId xmlns:p14="http://schemas.microsoft.com/office/powerpoint/2010/main" val="2542991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Biežākās problēmas ar informācijas sistēmām </a:t>
            </a:r>
            <a:br>
              <a:rPr lang="lv-LV" dirty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Bef>
                <a:spcPct val="25000"/>
              </a:spcBef>
              <a:buNone/>
            </a:pPr>
            <a:r>
              <a:rPr lang="lv-LV" sz="1800" b="1" dirty="0"/>
              <a:t>Izstrādes un ieviešanas laikā</a:t>
            </a:r>
          </a:p>
          <a:p>
            <a:pPr>
              <a:spcBef>
                <a:spcPct val="25000"/>
              </a:spcBef>
              <a:buFont typeface="Wingdings" panose="05000000000000000000" pitchFamily="2" charset="2"/>
              <a:buChar char="§"/>
            </a:pPr>
            <a:r>
              <a:rPr lang="lv-LV" sz="1800" dirty="0"/>
              <a:t>Nepareiza prasību un vajadzību definēšana</a:t>
            </a:r>
          </a:p>
          <a:p>
            <a:pPr>
              <a:spcBef>
                <a:spcPct val="25000"/>
              </a:spcBef>
              <a:buFont typeface="Wingdings" panose="05000000000000000000" pitchFamily="2" charset="2"/>
              <a:buChar char="§"/>
            </a:pPr>
            <a:r>
              <a:rPr lang="lv-LV" sz="1800" dirty="0"/>
              <a:t>Nepareiza datu savstarpējo atkarību noteikšana </a:t>
            </a:r>
          </a:p>
          <a:p>
            <a:pPr>
              <a:spcBef>
                <a:spcPct val="25000"/>
              </a:spcBef>
              <a:buFont typeface="Wingdings" panose="05000000000000000000" pitchFamily="2" charset="2"/>
              <a:buChar char="§"/>
            </a:pPr>
            <a:r>
              <a:rPr lang="lv-LV" sz="1800" dirty="0"/>
              <a:t>Nekvalitatīvs izstrādes un ieviešanas process </a:t>
            </a:r>
          </a:p>
          <a:p>
            <a:pPr>
              <a:spcBef>
                <a:spcPct val="25000"/>
              </a:spcBef>
              <a:buFont typeface="Wingdings" panose="05000000000000000000" pitchFamily="2" charset="2"/>
              <a:buChar char="§"/>
            </a:pPr>
            <a:r>
              <a:rPr lang="lv-LV" sz="1800" dirty="0"/>
              <a:t>Nepiemērots tehniskais risinājums</a:t>
            </a:r>
          </a:p>
          <a:p>
            <a:pPr>
              <a:spcBef>
                <a:spcPct val="25000"/>
              </a:spcBef>
              <a:buFont typeface="Wingdings" panose="05000000000000000000" pitchFamily="2" charset="2"/>
              <a:buChar char="§"/>
            </a:pPr>
            <a:r>
              <a:rPr lang="lv-LV" sz="1800" dirty="0"/>
              <a:t>Neprecīza datu pārnešana (migrācija)</a:t>
            </a:r>
          </a:p>
          <a:p>
            <a:pPr>
              <a:spcBef>
                <a:spcPct val="25000"/>
              </a:spcBef>
              <a:buFont typeface="Wingdings" panose="05000000000000000000" pitchFamily="2" charset="2"/>
              <a:buChar char="§"/>
            </a:pPr>
            <a:r>
              <a:rPr lang="lv-LV" sz="1800" dirty="0"/>
              <a:t>Nepietiekama lietotāju apmācība risinājuma izmantošanā </a:t>
            </a:r>
          </a:p>
          <a:p>
            <a:endParaRPr lang="lv-LV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spcBef>
                <a:spcPct val="25000"/>
              </a:spcBef>
              <a:buNone/>
            </a:pPr>
            <a:r>
              <a:rPr lang="lv-LV" sz="1800" b="1" dirty="0"/>
              <a:t>Izmantošanas laikā</a:t>
            </a:r>
          </a:p>
          <a:p>
            <a:pPr>
              <a:spcBef>
                <a:spcPct val="25000"/>
              </a:spcBef>
              <a:buFont typeface="Wingdings" panose="05000000000000000000" pitchFamily="2" charset="2"/>
              <a:buChar char="§"/>
            </a:pPr>
            <a:r>
              <a:rPr lang="lv-LV" sz="1800" dirty="0"/>
              <a:t>Nekvalitatīva datu ievade </a:t>
            </a:r>
          </a:p>
          <a:p>
            <a:pPr>
              <a:spcBef>
                <a:spcPct val="25000"/>
              </a:spcBef>
              <a:buFont typeface="Wingdings" panose="05000000000000000000" pitchFamily="2" charset="2"/>
              <a:buChar char="§"/>
            </a:pPr>
            <a:r>
              <a:rPr lang="lv-LV" sz="1800" dirty="0"/>
              <a:t>Risinājuma darbības nestabilitāte </a:t>
            </a:r>
          </a:p>
          <a:p>
            <a:pPr>
              <a:spcBef>
                <a:spcPct val="25000"/>
              </a:spcBef>
              <a:buFont typeface="Wingdings" panose="05000000000000000000" pitchFamily="2" charset="2"/>
              <a:buChar char="§"/>
            </a:pPr>
            <a:r>
              <a:rPr lang="lv-LV" sz="1800" dirty="0"/>
              <a:t>Bieža kļūdu un problēmu rašanās </a:t>
            </a:r>
          </a:p>
          <a:p>
            <a:pPr>
              <a:spcBef>
                <a:spcPct val="25000"/>
              </a:spcBef>
              <a:buFont typeface="Wingdings" panose="05000000000000000000" pitchFamily="2" charset="2"/>
              <a:buChar char="§"/>
            </a:pPr>
            <a:r>
              <a:rPr lang="lv-LV" sz="1800" dirty="0"/>
              <a:t>Nespēja efektīvi pielāgot risinājumu mainīgajām biznesa prasībām </a:t>
            </a:r>
          </a:p>
          <a:p>
            <a:pPr>
              <a:spcBef>
                <a:spcPct val="25000"/>
              </a:spcBef>
              <a:buFont typeface="Wingdings" panose="05000000000000000000" pitchFamily="2" charset="2"/>
              <a:buChar char="§"/>
            </a:pPr>
            <a:r>
              <a:rPr lang="lv-LV" sz="1800" dirty="0"/>
              <a:t>Nekorekta datu attēlošana </a:t>
            </a:r>
          </a:p>
          <a:p>
            <a:pPr>
              <a:spcBef>
                <a:spcPct val="25000"/>
              </a:spcBef>
              <a:buFont typeface="Wingdings" panose="05000000000000000000" pitchFamily="2" charset="2"/>
              <a:buChar char="§"/>
            </a:pPr>
            <a:r>
              <a:rPr lang="lv-LV" sz="1800" dirty="0"/>
              <a:t>Nepietiekami drošības risinājumi un veiktspējas rādījumi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EB5462-FF4F-4A8A-B80A-0619AE7C350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Datuma vietturis 6"/>
          <p:cNvSpPr>
            <a:spLocks noGrp="1"/>
          </p:cNvSpPr>
          <p:nvPr>
            <p:ph type="dt" sz="half" idx="2"/>
          </p:nvPr>
        </p:nvSpPr>
        <p:spPr>
          <a:xfrm>
            <a:off x="179512" y="6601326"/>
            <a:ext cx="1905000" cy="256674"/>
          </a:xfrm>
        </p:spPr>
        <p:txBody>
          <a:bodyPr/>
          <a:lstStyle/>
          <a:p>
            <a:pPr marL="0" indent="0">
              <a:buNone/>
            </a:pPr>
            <a:r>
              <a:rPr lang="lv-LV" sz="830" dirty="0">
                <a:solidFill>
                  <a:schemeClr val="bg1"/>
                </a:solidFill>
              </a:rPr>
              <a:t>26</a:t>
            </a:r>
            <a:r>
              <a:rPr lang="en-US" sz="830" dirty="0">
                <a:solidFill>
                  <a:schemeClr val="bg1"/>
                </a:solidFill>
              </a:rPr>
              <a:t>.0</a:t>
            </a:r>
            <a:r>
              <a:rPr lang="lv-LV" sz="830" dirty="0">
                <a:solidFill>
                  <a:schemeClr val="bg1"/>
                </a:solidFill>
              </a:rPr>
              <a:t>5</a:t>
            </a:r>
            <a:r>
              <a:rPr lang="en-US" sz="830" dirty="0">
                <a:solidFill>
                  <a:schemeClr val="bg1"/>
                </a:solidFill>
              </a:rPr>
              <a:t>.2016</a:t>
            </a:r>
          </a:p>
        </p:txBody>
      </p:sp>
    </p:spTree>
    <p:extLst>
      <p:ext uri="{BB962C8B-B14F-4D97-AF65-F5344CB8AC3E}">
        <p14:creationId xmlns:p14="http://schemas.microsoft.com/office/powerpoint/2010/main" val="2900756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2607" y="2186862"/>
            <a:ext cx="4288241" cy="31166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884" y="2186862"/>
            <a:ext cx="4288241" cy="3111810"/>
          </a:xfrm>
          <a:prstGeom prst="rect">
            <a:avLst/>
          </a:prstGeom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Kāpēc?</a:t>
            </a:r>
            <a:endParaRPr lang="en-US" dirty="0"/>
          </a:p>
        </p:txBody>
      </p:sp>
      <p:sp>
        <p:nvSpPr>
          <p:cNvPr id="2" name="Taisnstūris 1"/>
          <p:cNvSpPr/>
          <p:nvPr/>
        </p:nvSpPr>
        <p:spPr>
          <a:xfrm>
            <a:off x="134318" y="2240868"/>
            <a:ext cx="4286250" cy="341632"/>
          </a:xfrm>
          <a:prstGeom prst="rect">
            <a:avLst/>
          </a:prstGeom>
          <a:solidFill>
            <a:schemeClr val="accent2">
              <a:lumMod val="40000"/>
              <a:lumOff val="60000"/>
              <a:alpha val="49000"/>
            </a:schemeClr>
          </a:solidFill>
        </p:spPr>
        <p:txBody>
          <a:bodyPr wrap="square">
            <a:spAutoFit/>
          </a:bodyPr>
          <a:lstStyle/>
          <a:p>
            <a:pPr lvl="1" algn="ctr">
              <a:lnSpc>
                <a:spcPct val="90000"/>
              </a:lnSpc>
            </a:pPr>
            <a:r>
              <a:rPr lang="lv-LV" sz="1800" dirty="0">
                <a:latin typeface="Arial Black" panose="020B0A04020102020204" pitchFamily="34" charset="0"/>
              </a:rPr>
              <a:t>Sarežģītība (</a:t>
            </a:r>
            <a:r>
              <a:rPr lang="lv-LV" sz="1800" i="1" dirty="0" err="1">
                <a:latin typeface="Arial Black" panose="020B0A04020102020204" pitchFamily="34" charset="0"/>
              </a:rPr>
              <a:t>complexity</a:t>
            </a:r>
            <a:r>
              <a:rPr lang="lv-LV" sz="1800" dirty="0">
                <a:latin typeface="Arial Black" panose="020B0A04020102020204" pitchFamily="34" charset="0"/>
              </a:rPr>
              <a:t>)</a:t>
            </a:r>
          </a:p>
        </p:txBody>
      </p:sp>
      <p:sp>
        <p:nvSpPr>
          <p:cNvPr id="3" name="Taisnstūris 2"/>
          <p:cNvSpPr/>
          <p:nvPr/>
        </p:nvSpPr>
        <p:spPr>
          <a:xfrm>
            <a:off x="4546271" y="2240868"/>
            <a:ext cx="4284576" cy="341632"/>
          </a:xfrm>
          <a:prstGeom prst="rect">
            <a:avLst/>
          </a:prstGeom>
          <a:solidFill>
            <a:schemeClr val="accent2">
              <a:lumMod val="40000"/>
              <a:lumOff val="60000"/>
              <a:alpha val="49000"/>
            </a:schemeClr>
          </a:solidFill>
        </p:spPr>
        <p:txBody>
          <a:bodyPr wrap="square">
            <a:spAutoFit/>
          </a:bodyPr>
          <a:lstStyle/>
          <a:p>
            <a:pPr lvl="1" algn="ctr">
              <a:lnSpc>
                <a:spcPct val="90000"/>
              </a:lnSpc>
            </a:pPr>
            <a:r>
              <a:rPr lang="lv-LV" sz="1800" dirty="0">
                <a:latin typeface="Arial Black" panose="020B0A04020102020204" pitchFamily="34" charset="0"/>
              </a:rPr>
              <a:t>Izmaiņas (</a:t>
            </a:r>
            <a:r>
              <a:rPr lang="lv-LV" sz="1800" dirty="0" err="1">
                <a:latin typeface="Arial Black" panose="020B0A04020102020204" pitchFamily="34" charset="0"/>
              </a:rPr>
              <a:t>entropy</a:t>
            </a:r>
            <a:r>
              <a:rPr lang="lv-LV" sz="1800" dirty="0">
                <a:latin typeface="Arial Black" panose="020B0A04020102020204" pitchFamily="34" charset="0"/>
              </a:rPr>
              <a:t>)</a:t>
            </a:r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2"/>
          </p:nvPr>
        </p:nvSpPr>
        <p:spPr>
          <a:xfrm>
            <a:off x="179512" y="6601326"/>
            <a:ext cx="1905000" cy="256674"/>
          </a:xfrm>
        </p:spPr>
        <p:txBody>
          <a:bodyPr/>
          <a:lstStyle/>
          <a:p>
            <a:r>
              <a:rPr lang="lv-LV" dirty="0"/>
              <a:t>26</a:t>
            </a:r>
            <a:r>
              <a:rPr lang="en-US" dirty="0"/>
              <a:t>.0</a:t>
            </a:r>
            <a:r>
              <a:rPr lang="lv-LV" dirty="0"/>
              <a:t>5</a:t>
            </a:r>
            <a:r>
              <a:rPr lang="en-US" dirty="0"/>
              <a:t>.2016</a:t>
            </a:r>
          </a:p>
        </p:txBody>
      </p:sp>
    </p:spTree>
    <p:extLst>
      <p:ext uri="{BB962C8B-B14F-4D97-AF65-F5344CB8AC3E}">
        <p14:creationId xmlns:p14="http://schemas.microsoft.com/office/powerpoint/2010/main" val="3299650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Sistēmas/programmatūras dzīves cikls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8C5AB3-690E-4CCC-9377-1881868B6B7C}" type="slidenum">
              <a:rPr lang="en-US" smtClean="0"/>
              <a:t>15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798820" y="3377416"/>
            <a:ext cx="1944527" cy="94021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lv-LV" sz="1200" dirty="0"/>
              <a:t>Sistēmas / programmatūras izstrādes process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165036" y="3377416"/>
            <a:ext cx="1944527" cy="94021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lv-LV" sz="1200" dirty="0"/>
              <a:t>Sistēmas / programmatūras izmantošanas un uzturēšanas process </a:t>
            </a:r>
            <a:endParaRPr lang="en-US" sz="1200" dirty="0"/>
          </a:p>
        </p:txBody>
      </p:sp>
      <p:cxnSp>
        <p:nvCxnSpPr>
          <p:cNvPr id="8" name="Elbow Connector 7"/>
          <p:cNvCxnSpPr>
            <a:stCxn id="6" idx="0"/>
            <a:endCxn id="9" idx="0"/>
          </p:cNvCxnSpPr>
          <p:nvPr/>
        </p:nvCxnSpPr>
        <p:spPr>
          <a:xfrm rot="5400000" flipH="1" flipV="1">
            <a:off x="4454191" y="1694309"/>
            <a:ext cx="9525" cy="3366216"/>
          </a:xfrm>
          <a:prstGeom prst="bentConnector3">
            <a:avLst>
              <a:gd name="adj1" fmla="val 1800000"/>
            </a:avLst>
          </a:prstGeom>
          <a:ln cap="rnd">
            <a:miter lim="800000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9" idx="2"/>
            <a:endCxn id="6" idx="2"/>
          </p:cNvCxnSpPr>
          <p:nvPr/>
        </p:nvCxnSpPr>
        <p:spPr>
          <a:xfrm rot="5400000">
            <a:off x="4454191" y="2634519"/>
            <a:ext cx="9525" cy="3366216"/>
          </a:xfrm>
          <a:prstGeom prst="bentConnector3">
            <a:avLst>
              <a:gd name="adj1" fmla="val 1800000"/>
            </a:avLst>
          </a:prstGeom>
          <a:ln cap="rnd">
            <a:miter lim="800000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31093" y="2834935"/>
            <a:ext cx="1648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lv-LV" sz="1200" dirty="0">
                <a:solidFill>
                  <a:schemeClr val="bg1">
                    <a:lumMod val="50000"/>
                  </a:schemeClr>
                </a:solidFill>
              </a:rPr>
              <a:t>Ieviešana</a:t>
            </a:r>
            <a:r>
              <a:rPr lang="lv-LV" sz="1200" i="1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lv-LV" sz="1200" i="1" dirty="0" err="1">
                <a:solidFill>
                  <a:schemeClr val="bg1">
                    <a:lumMod val="50000"/>
                  </a:schemeClr>
                </a:solidFill>
              </a:rPr>
              <a:t>Transition</a:t>
            </a:r>
            <a:r>
              <a:rPr lang="lv-LV" sz="12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7157" y="4510859"/>
            <a:ext cx="2050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lv-LV" sz="1200" dirty="0">
                <a:solidFill>
                  <a:schemeClr val="bg1">
                    <a:lumMod val="50000"/>
                  </a:schemeClr>
                </a:solidFill>
              </a:rPr>
              <a:t>Pensionēšana</a:t>
            </a:r>
            <a:r>
              <a:rPr lang="lv-LV" sz="1200" i="1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lv-LV" sz="1200" i="1" dirty="0" err="1">
                <a:solidFill>
                  <a:schemeClr val="bg1">
                    <a:lumMod val="50000"/>
                  </a:schemeClr>
                </a:solidFill>
              </a:rPr>
              <a:t>Retirement</a:t>
            </a:r>
            <a:r>
              <a:rPr lang="lv-LV" sz="12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66500" y="3328150"/>
            <a:ext cx="1439818" cy="119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lv-LV" sz="2100" b="1" dirty="0">
                <a:solidFill>
                  <a:srgbClr val="C00000"/>
                </a:solidFill>
                <a:latin typeface="Albertus Extra Bold" pitchFamily="34" charset="0"/>
              </a:rPr>
              <a:t>Sistēmas </a:t>
            </a:r>
          </a:p>
          <a:p>
            <a:pPr algn="ctr">
              <a:buNone/>
            </a:pPr>
            <a:r>
              <a:rPr lang="lv-LV" sz="2100" b="1" dirty="0">
                <a:solidFill>
                  <a:srgbClr val="C00000"/>
                </a:solidFill>
                <a:latin typeface="Albertus Extra Bold" pitchFamily="34" charset="0"/>
              </a:rPr>
              <a:t>dzīves </a:t>
            </a:r>
          </a:p>
          <a:p>
            <a:pPr algn="ctr">
              <a:buNone/>
            </a:pPr>
            <a:r>
              <a:rPr lang="lv-LV" sz="2100" b="1" dirty="0">
                <a:solidFill>
                  <a:srgbClr val="C00000"/>
                </a:solidFill>
                <a:latin typeface="Albertus Extra Bold" pitchFamily="34" charset="0"/>
              </a:rPr>
              <a:t>laiks</a:t>
            </a:r>
            <a:endParaRPr lang="en-US" sz="2100" b="1" dirty="0">
              <a:solidFill>
                <a:srgbClr val="C00000"/>
              </a:solidFill>
              <a:latin typeface="Albertus Extra Bold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538563" y="1754814"/>
            <a:ext cx="5783723" cy="10261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lv-LV" sz="1500" b="1" dirty="0"/>
              <a:t>Dzīves cikls</a:t>
            </a:r>
            <a:r>
              <a:rPr lang="lv-LV" sz="1500" dirty="0"/>
              <a:t> – sistēmas, produkta, pakalpojuma, </a:t>
            </a:r>
            <a:r>
              <a:rPr lang="lv-LV" sz="1500" dirty="0" err="1"/>
              <a:t>projektavai</a:t>
            </a:r>
            <a:r>
              <a:rPr lang="lv-LV" sz="1500" dirty="0"/>
              <a:t> cita </a:t>
            </a:r>
            <a:r>
              <a:rPr lang="lv-LV" sz="1500" u="sng" dirty="0"/>
              <a:t>cilvēku veidota </a:t>
            </a:r>
            <a:r>
              <a:rPr lang="lv-LV" sz="1500" dirty="0"/>
              <a:t>objekta </a:t>
            </a:r>
            <a:r>
              <a:rPr lang="en-US" sz="1500" dirty="0" err="1"/>
              <a:t>evol</a:t>
            </a:r>
            <a:r>
              <a:rPr lang="lv-LV" sz="1500" dirty="0" err="1"/>
              <a:t>ūcija</a:t>
            </a:r>
            <a:r>
              <a:rPr lang="en-US" sz="1500" dirty="0"/>
              <a:t> </a:t>
            </a:r>
            <a:r>
              <a:rPr lang="lv-LV" sz="1500" dirty="0"/>
              <a:t>no </a:t>
            </a:r>
            <a:r>
              <a:rPr lang="lv-LV" sz="1500" u="sng" dirty="0"/>
              <a:t>idejas</a:t>
            </a:r>
            <a:r>
              <a:rPr lang="en-US" sz="1500" dirty="0"/>
              <a:t> </a:t>
            </a:r>
            <a:r>
              <a:rPr lang="lv-LV" sz="1500" dirty="0"/>
              <a:t>līdz </a:t>
            </a:r>
            <a:r>
              <a:rPr lang="lv-LV" sz="1500" u="sng" dirty="0"/>
              <a:t>izmantošanas pārtraukšanai</a:t>
            </a:r>
          </a:p>
          <a:p>
            <a:pPr>
              <a:buNone/>
            </a:pPr>
            <a:r>
              <a:rPr lang="lv-LV" sz="1500" baseline="-25000" dirty="0"/>
              <a:t>[ISO/IEC 12207:2008]</a:t>
            </a:r>
            <a:endParaRPr lang="en-US" sz="1500" baseline="-25000" dirty="0"/>
          </a:p>
        </p:txBody>
      </p:sp>
      <p:sp>
        <p:nvSpPr>
          <p:cNvPr id="12" name="Oval 11"/>
          <p:cNvSpPr/>
          <p:nvPr/>
        </p:nvSpPr>
        <p:spPr>
          <a:xfrm>
            <a:off x="1929437" y="3420299"/>
            <a:ext cx="342900" cy="3429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lv-LV" sz="1500" dirty="0">
                <a:latin typeface="Broadway" pitchFamily="82" charset="0"/>
              </a:rPr>
              <a:t>1</a:t>
            </a:r>
            <a:endParaRPr lang="en-US" sz="1500" dirty="0">
              <a:latin typeface="Broadway" pitchFamily="8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319895" y="3420299"/>
            <a:ext cx="342900" cy="342900"/>
          </a:xfrm>
          <a:prstGeom prst="ellipse">
            <a:avLst/>
          </a:prstGeom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/>
            <a:contourClr>
              <a:schemeClr val="accent2">
                <a:shade val="40000"/>
                <a:satMod val="15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lv-LV" sz="1500" dirty="0">
                <a:latin typeface="Broadway" pitchFamily="82" charset="0"/>
              </a:rPr>
              <a:t>2</a:t>
            </a:r>
            <a:endParaRPr lang="en-US" sz="1500" dirty="0">
              <a:latin typeface="Broadway" pitchFamily="82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171366" y="4779150"/>
            <a:ext cx="1355300" cy="70207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Ideja</a:t>
            </a:r>
            <a:r>
              <a:rPr lang="en-US" sz="12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</a:t>
            </a:r>
            <a:endParaRPr lang="lv-LV" sz="1200" dirty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(Concept)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1655818" y="4779150"/>
            <a:ext cx="1355300" cy="70207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Izstrāde</a:t>
            </a:r>
            <a:r>
              <a:rPr lang="en-US" sz="12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(Development)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3140271" y="4779150"/>
            <a:ext cx="1355300" cy="70207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Ieviešana</a:t>
            </a:r>
            <a:r>
              <a:rPr lang="en-US" sz="12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(Production)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4624723" y="4779150"/>
            <a:ext cx="1355300" cy="70207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Izmantošana</a:t>
            </a:r>
            <a:r>
              <a:rPr lang="en-US" sz="12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(Utilization)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6109176" y="4779150"/>
            <a:ext cx="1355300" cy="70207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Atbalsts</a:t>
            </a:r>
            <a:r>
              <a:rPr lang="en-US" sz="12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(Support)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7593628" y="4779150"/>
            <a:ext cx="1355300" cy="70207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lv-LV" sz="1200" dirty="0"/>
              <a:t>Darbības izbeigšana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lv-LV" sz="1200" i="1" dirty="0"/>
              <a:t>(</a:t>
            </a:r>
            <a:r>
              <a:rPr lang="lv-LV" sz="1200" i="1" dirty="0" err="1"/>
              <a:t>Retirement</a:t>
            </a:r>
            <a:r>
              <a:rPr lang="lv-LV" sz="1200" i="1" dirty="0"/>
              <a:t>)</a:t>
            </a:r>
            <a:endParaRPr lang="en-US" sz="1200" dirty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7" name="Taisnstūris 22"/>
          <p:cNvSpPr/>
          <p:nvPr/>
        </p:nvSpPr>
        <p:spPr>
          <a:xfrm>
            <a:off x="162018" y="5551349"/>
            <a:ext cx="910850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ISO/IEC TR 24748-1:2010(E)</a:t>
            </a:r>
            <a:r>
              <a:rPr lang="lv-LV" sz="1050" dirty="0"/>
              <a:t> </a:t>
            </a:r>
            <a:r>
              <a:rPr lang="en-US" sz="1050" dirty="0"/>
              <a:t>Systems and software engineering — Life</a:t>
            </a:r>
            <a:r>
              <a:rPr lang="lv-LV" sz="1050" dirty="0"/>
              <a:t> </a:t>
            </a:r>
            <a:r>
              <a:rPr lang="en-US" sz="1050" dirty="0"/>
              <a:t>cycle management</a:t>
            </a:r>
            <a:r>
              <a:rPr lang="lv-LV" sz="1050" dirty="0"/>
              <a:t> </a:t>
            </a:r>
            <a:r>
              <a:rPr lang="en-US" sz="1050" dirty="0"/>
              <a:t>Part 1:</a:t>
            </a:r>
            <a:r>
              <a:rPr lang="lv-LV" sz="1050" dirty="0"/>
              <a:t> </a:t>
            </a:r>
            <a:r>
              <a:rPr lang="en-US" sz="1050" dirty="0"/>
              <a:t>Guide for life cycle management</a:t>
            </a:r>
          </a:p>
        </p:txBody>
      </p:sp>
      <p:sp>
        <p:nvSpPr>
          <p:cNvPr id="29" name="Datuma vietturis 6"/>
          <p:cNvSpPr>
            <a:spLocks noGrp="1"/>
          </p:cNvSpPr>
          <p:nvPr>
            <p:ph type="dt" sz="half" idx="2"/>
          </p:nvPr>
        </p:nvSpPr>
        <p:spPr>
          <a:xfrm>
            <a:off x="179512" y="6601326"/>
            <a:ext cx="1905000" cy="256674"/>
          </a:xfrm>
        </p:spPr>
        <p:txBody>
          <a:bodyPr/>
          <a:lstStyle/>
          <a:p>
            <a:r>
              <a:rPr lang="lv-LV" dirty="0"/>
              <a:t>26</a:t>
            </a:r>
            <a:r>
              <a:rPr lang="en-US" dirty="0"/>
              <a:t>.0</a:t>
            </a:r>
            <a:r>
              <a:rPr lang="lv-LV" dirty="0"/>
              <a:t>5</a:t>
            </a:r>
            <a:r>
              <a:rPr lang="en-US" dirty="0"/>
              <a:t>.2016</a:t>
            </a:r>
          </a:p>
        </p:txBody>
      </p:sp>
    </p:spTree>
    <p:extLst>
      <p:ext uri="{BB962C8B-B14F-4D97-AF65-F5344CB8AC3E}">
        <p14:creationId xmlns:p14="http://schemas.microsoft.com/office/powerpoint/2010/main" val="415825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Informācijas sistēmas izstrāde un uzturēšana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EB5462-FF4F-4A8A-B80A-0619AE7C350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14400" y="1970838"/>
            <a:ext cx="7315200" cy="12421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v-LV" sz="1500" b="1" dirty="0"/>
              <a:t>Informācijas sistēmas izstrādes process </a:t>
            </a:r>
            <a:r>
              <a:rPr lang="lv-LV" sz="1500" dirty="0"/>
              <a:t>ir pasākumu kopums, kura ietvaros, balstoties uz organizācijas vajadzībām, piemērojot noteiktu pasākumu, procesu un procedūru kopumu, tiek nodrošināta gala produkta – informācijas sistēmas risinājuma izveide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14400" y="3673906"/>
            <a:ext cx="7315200" cy="12421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v-LV" sz="1500" b="1" dirty="0"/>
              <a:t>Informācijas sistēmas uzturēšana: </a:t>
            </a:r>
            <a:r>
              <a:rPr lang="lv-LV" sz="1500" dirty="0"/>
              <a:t>izstrādātā risinājuma uzlabošana </a:t>
            </a:r>
            <a:r>
              <a:rPr lang="lv-LV" sz="1500" dirty="0" err="1"/>
              <a:t>pē</a:t>
            </a:r>
            <a:r>
              <a:rPr lang="lv-LV" sz="1500" dirty="0"/>
              <a:t>c tā piegādes, lai nodrošinātu identificēto kļūdu novēršanu, veiktu risinājuma uzlabošanu vai papildināšanu, kā arī to pielāgotu mainīgām biznesa vajadzībām</a:t>
            </a:r>
            <a:endParaRPr lang="en-US" sz="1500" dirty="0"/>
          </a:p>
        </p:txBody>
      </p:sp>
      <p:sp>
        <p:nvSpPr>
          <p:cNvPr id="8" name="Datuma vietturis 6"/>
          <p:cNvSpPr>
            <a:spLocks noGrp="1"/>
          </p:cNvSpPr>
          <p:nvPr>
            <p:ph type="dt" sz="half" idx="2"/>
          </p:nvPr>
        </p:nvSpPr>
        <p:spPr>
          <a:xfrm>
            <a:off x="179512" y="6601326"/>
            <a:ext cx="1905000" cy="256674"/>
          </a:xfrm>
        </p:spPr>
        <p:txBody>
          <a:bodyPr/>
          <a:lstStyle/>
          <a:p>
            <a:r>
              <a:rPr lang="lv-LV" dirty="0"/>
              <a:t>26</a:t>
            </a:r>
            <a:r>
              <a:rPr lang="en-US" dirty="0"/>
              <a:t>.0</a:t>
            </a:r>
            <a:r>
              <a:rPr lang="lv-LV" dirty="0"/>
              <a:t>5</a:t>
            </a:r>
            <a:r>
              <a:rPr lang="en-US" dirty="0"/>
              <a:t>.2016</a:t>
            </a:r>
          </a:p>
        </p:txBody>
      </p:sp>
    </p:spTree>
    <p:extLst>
      <p:ext uri="{BB962C8B-B14F-4D97-AF65-F5344CB8AC3E}">
        <p14:creationId xmlns:p14="http://schemas.microsoft.com/office/powerpoint/2010/main" val="1118389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Informācijas sistēmas izstrādes cikls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type="dgm" idx="1"/>
            <p:extLst>
              <p:ext uri="{D42A27DB-BD31-4B8C-83A1-F6EECF244321}">
                <p14:modId xmlns:p14="http://schemas.microsoft.com/office/powerpoint/2010/main" val="2313420767"/>
              </p:ext>
            </p:extLst>
          </p:nvPr>
        </p:nvGraphicFramePr>
        <p:xfrm>
          <a:off x="457200" y="1769622"/>
          <a:ext cx="82296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EB5462-FF4F-4A8A-B80A-0619AE7C350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63099" y="1692706"/>
            <a:ext cx="1458162" cy="96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50" dirty="0">
                <a:latin typeface="+mj-lt"/>
              </a:rPr>
              <a:t>Problēmas apzināšana</a:t>
            </a:r>
          </a:p>
          <a:p>
            <a:r>
              <a:rPr lang="lv-LV" sz="1050" dirty="0">
                <a:latin typeface="+mj-lt"/>
              </a:rPr>
              <a:t>Problēmas izpēte</a:t>
            </a:r>
          </a:p>
          <a:p>
            <a:r>
              <a:rPr lang="lv-LV" sz="1050" dirty="0">
                <a:latin typeface="+mj-lt"/>
              </a:rPr>
              <a:t>Ieguvumu definēšana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78234" y="2765992"/>
            <a:ext cx="1381283" cy="96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50" dirty="0">
                <a:latin typeface="+mj-lt"/>
              </a:rPr>
              <a:t>Informācijas apkopošana </a:t>
            </a:r>
          </a:p>
          <a:p>
            <a:r>
              <a:rPr lang="lv-LV" sz="1050" dirty="0">
                <a:latin typeface="+mj-lt"/>
              </a:rPr>
              <a:t>Informācijas analīze </a:t>
            </a:r>
          </a:p>
          <a:p>
            <a:r>
              <a:rPr lang="lv-LV" sz="1050" dirty="0">
                <a:latin typeface="+mj-lt"/>
              </a:rPr>
              <a:t>Prasību saskaņošana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38174" y="4658753"/>
            <a:ext cx="156617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50" dirty="0">
                <a:latin typeface="+mj-lt"/>
              </a:rPr>
              <a:t>IS projektējuma veidošana, lai apmierinātu prasības, vidē, kurā jādarbojas 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39652" y="5117906"/>
            <a:ext cx="1566174" cy="641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050" dirty="0">
                <a:latin typeface="+mj-lt"/>
              </a:rPr>
              <a:t>Izstrādes plānošana </a:t>
            </a:r>
          </a:p>
          <a:p>
            <a:pPr algn="r"/>
            <a:r>
              <a:rPr lang="lv-LV" sz="1050" dirty="0">
                <a:latin typeface="+mj-lt"/>
              </a:rPr>
              <a:t>Izstrādes veikšana </a:t>
            </a:r>
          </a:p>
          <a:p>
            <a:pPr algn="r"/>
            <a:r>
              <a:rPr lang="lv-LV" sz="1050" dirty="0">
                <a:latin typeface="+mj-lt"/>
              </a:rPr>
              <a:t>Testēšana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23628" y="3632796"/>
            <a:ext cx="1296144" cy="96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050" dirty="0">
                <a:latin typeface="+mj-lt"/>
              </a:rPr>
              <a:t>Apmācības </a:t>
            </a:r>
          </a:p>
          <a:p>
            <a:pPr algn="r"/>
            <a:r>
              <a:rPr lang="lv-LV" sz="1050" dirty="0">
                <a:latin typeface="+mj-lt"/>
              </a:rPr>
              <a:t>Produktīvās lietošanas uzsākšana </a:t>
            </a:r>
          </a:p>
          <a:p>
            <a:pPr algn="r"/>
            <a:r>
              <a:rPr lang="lv-LV" sz="1050" dirty="0">
                <a:latin typeface="+mj-lt"/>
              </a:rPr>
              <a:t>Novērtēšana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502" y="1902420"/>
            <a:ext cx="1566174" cy="146082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1050" b="1" dirty="0">
                <a:latin typeface="+mj-lt"/>
              </a:rPr>
              <a:t>Nepārtrauktās darbības</a:t>
            </a:r>
          </a:p>
          <a:p>
            <a:pPr algn="ctr"/>
            <a:r>
              <a:rPr lang="lv-LV" sz="1050" dirty="0">
                <a:latin typeface="+mj-lt"/>
              </a:rPr>
              <a:t>Projekta vadība </a:t>
            </a:r>
          </a:p>
          <a:p>
            <a:pPr algn="ctr"/>
            <a:r>
              <a:rPr lang="lv-LV" sz="1050" dirty="0">
                <a:latin typeface="+mj-lt"/>
              </a:rPr>
              <a:t>Jaunu vajadzību un iegumu definēšana </a:t>
            </a:r>
          </a:p>
          <a:p>
            <a:pPr algn="ctr"/>
            <a:r>
              <a:rPr lang="lv-LV" sz="1050" dirty="0">
                <a:latin typeface="+mj-lt"/>
              </a:rPr>
              <a:t>Sasniegto rezultātu analīze</a:t>
            </a:r>
          </a:p>
        </p:txBody>
      </p:sp>
      <p:sp>
        <p:nvSpPr>
          <p:cNvPr id="13" name="Datuma vietturis 6"/>
          <p:cNvSpPr>
            <a:spLocks noGrp="1"/>
          </p:cNvSpPr>
          <p:nvPr>
            <p:ph type="dt" sz="half" idx="2"/>
          </p:nvPr>
        </p:nvSpPr>
        <p:spPr>
          <a:xfrm>
            <a:off x="179512" y="6601326"/>
            <a:ext cx="1905000" cy="256674"/>
          </a:xfrm>
        </p:spPr>
        <p:txBody>
          <a:bodyPr/>
          <a:lstStyle/>
          <a:p>
            <a:r>
              <a:rPr lang="lv-LV" dirty="0"/>
              <a:t>26</a:t>
            </a:r>
            <a:r>
              <a:rPr lang="en-US" dirty="0"/>
              <a:t>.0</a:t>
            </a:r>
            <a:r>
              <a:rPr lang="lv-LV" dirty="0"/>
              <a:t>5</a:t>
            </a:r>
            <a:r>
              <a:rPr lang="en-US" dirty="0"/>
              <a:t>.2016</a:t>
            </a:r>
          </a:p>
        </p:txBody>
      </p:sp>
    </p:spTree>
    <p:extLst>
      <p:ext uri="{BB962C8B-B14F-4D97-AF65-F5344CB8AC3E}">
        <p14:creationId xmlns:p14="http://schemas.microsoft.com/office/powerpoint/2010/main" val="2763395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Informācijas sistēmas izmantošanas un </a:t>
            </a:r>
            <a:br>
              <a:rPr lang="lv-LV" dirty="0"/>
            </a:br>
            <a:r>
              <a:rPr lang="lv-LV" dirty="0"/>
              <a:t>uzturēšanas cikls </a:t>
            </a:r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type="dgm" idx="1"/>
            <p:extLst>
              <p:ext uri="{D42A27DB-BD31-4B8C-83A1-F6EECF244321}">
                <p14:modId xmlns:p14="http://schemas.microsoft.com/office/powerpoint/2010/main" val="2858693083"/>
              </p:ext>
            </p:extLst>
          </p:nvPr>
        </p:nvGraphicFramePr>
        <p:xfrm>
          <a:off x="457200" y="1823628"/>
          <a:ext cx="82296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EB5462-FF4F-4A8A-B80A-0619AE7C350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4404" y="1930367"/>
            <a:ext cx="2052228" cy="145061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1200" b="1" dirty="0">
                <a:latin typeface="+mj-lt"/>
              </a:rPr>
              <a:t>Nepārtrauktās darbības</a:t>
            </a:r>
          </a:p>
          <a:p>
            <a:pPr algn="ctr"/>
            <a:r>
              <a:rPr lang="lv-LV" sz="1200" dirty="0">
                <a:latin typeface="+mj-lt"/>
              </a:rPr>
              <a:t>Ikdienas atbalsts </a:t>
            </a:r>
          </a:p>
          <a:p>
            <a:pPr algn="ctr"/>
            <a:r>
              <a:rPr lang="lv-LV" sz="1200" dirty="0">
                <a:latin typeface="+mj-lt"/>
              </a:rPr>
              <a:t>Kļūdu/ problēmu novēršana </a:t>
            </a:r>
          </a:p>
          <a:p>
            <a:pPr algn="ctr"/>
            <a:r>
              <a:rPr lang="lv-LV" sz="1200" dirty="0">
                <a:latin typeface="+mj-lt"/>
              </a:rPr>
              <a:t>Jaunu darbinieku apmācīšana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88740" y="3647560"/>
            <a:ext cx="1752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>
                <a:latin typeface="+mj-lt"/>
              </a:rPr>
              <a:t>Izmaksas nesedz ieguvumus/ risinājums vai nenodrošina pietiekamu biznesa atbalstu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469688941"/>
              </p:ext>
            </p:extLst>
          </p:nvPr>
        </p:nvGraphicFramePr>
        <p:xfrm>
          <a:off x="6030163" y="4641724"/>
          <a:ext cx="1798198" cy="1055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14951" y="3964050"/>
            <a:ext cx="1242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>
                <a:latin typeface="+mj-lt"/>
              </a:rPr>
              <a:t>Ieguvumi ir lielāki nekā izmaksas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6030163" y="4293096"/>
            <a:ext cx="378041" cy="56689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uma vietturis 6"/>
          <p:cNvSpPr>
            <a:spLocks noGrp="1"/>
          </p:cNvSpPr>
          <p:nvPr>
            <p:ph type="dt" sz="half" idx="2"/>
          </p:nvPr>
        </p:nvSpPr>
        <p:spPr>
          <a:xfrm>
            <a:off x="179512" y="6601326"/>
            <a:ext cx="1905000" cy="256674"/>
          </a:xfrm>
        </p:spPr>
        <p:txBody>
          <a:bodyPr/>
          <a:lstStyle/>
          <a:p>
            <a:r>
              <a:rPr lang="lv-LV" dirty="0"/>
              <a:t>26</a:t>
            </a:r>
            <a:r>
              <a:rPr lang="en-US" dirty="0"/>
              <a:t>.0</a:t>
            </a:r>
            <a:r>
              <a:rPr lang="lv-LV" dirty="0"/>
              <a:t>5</a:t>
            </a:r>
            <a:r>
              <a:rPr lang="en-US" dirty="0"/>
              <a:t>.2016</a:t>
            </a:r>
          </a:p>
        </p:txBody>
      </p:sp>
    </p:spTree>
    <p:extLst>
      <p:ext uri="{BB962C8B-B14F-4D97-AF65-F5344CB8AC3E}">
        <p14:creationId xmlns:p14="http://schemas.microsoft.com/office/powerpoint/2010/main" val="2363002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Informācijas sistēmas definīcija</a:t>
            </a:r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lv-LV" dirty="0"/>
              <a:t>26</a:t>
            </a:r>
            <a:r>
              <a:rPr lang="en-US" dirty="0"/>
              <a:t>.0</a:t>
            </a:r>
            <a:r>
              <a:rPr lang="lv-LV" dirty="0"/>
              <a:t>5</a:t>
            </a:r>
            <a:r>
              <a:rPr lang="en-US" dirty="0"/>
              <a:t>.2016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EB5462-FF4F-4A8A-B80A-0619AE7C3503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64430784"/>
              </p:ext>
            </p:extLst>
          </p:nvPr>
        </p:nvGraphicFramePr>
        <p:xfrm>
          <a:off x="359532" y="1754815"/>
          <a:ext cx="8532948" cy="3942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4226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Kāda ir atšķirība starp informācijas sistēmu un programmatūru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EB5462-FF4F-4A8A-B80A-0619AE7C350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" name="Content Placeholder 8"/>
          <p:cNvSpPr txBox="1">
            <a:spLocks/>
          </p:cNvSpPr>
          <p:nvPr/>
        </p:nvSpPr>
        <p:spPr>
          <a:xfrm>
            <a:off x="285720" y="3343195"/>
            <a:ext cx="4070256" cy="159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  <a:defRPr/>
            </a:pPr>
            <a:r>
              <a:rPr lang="lv-LV" sz="1500" dirty="0"/>
              <a:t>Personas un organizācijas </a:t>
            </a:r>
            <a:endParaRPr lang="en-US" sz="1500" dirty="0"/>
          </a:p>
          <a:p>
            <a:pPr lvl="1" fontAlgn="auto">
              <a:spcAft>
                <a:spcPts val="0"/>
              </a:spcAft>
              <a:defRPr/>
            </a:pPr>
            <a:r>
              <a:rPr lang="lv-LV" sz="1500" dirty="0"/>
              <a:t>Programmatūra un dati</a:t>
            </a:r>
            <a:endParaRPr lang="en-US" sz="1500" dirty="0"/>
          </a:p>
          <a:p>
            <a:pPr lvl="1" fontAlgn="auto">
              <a:spcAft>
                <a:spcPts val="0"/>
              </a:spcAft>
              <a:defRPr/>
            </a:pPr>
            <a:r>
              <a:rPr lang="lv-LV" sz="1500" dirty="0"/>
              <a:t>Aprīkojums un tehniskie resursi</a:t>
            </a:r>
            <a:endParaRPr lang="en-US" sz="1500" dirty="0"/>
          </a:p>
          <a:p>
            <a:pPr lvl="1" fontAlgn="auto">
              <a:spcAft>
                <a:spcPts val="0"/>
              </a:spcAft>
              <a:defRPr/>
            </a:pPr>
            <a:r>
              <a:rPr lang="lv-LV" sz="1500" dirty="0"/>
              <a:t>Telpas un to aprīkojums</a:t>
            </a:r>
            <a:endParaRPr lang="en-US" sz="1500" dirty="0"/>
          </a:p>
          <a:p>
            <a:pPr lvl="1" fontAlgn="auto">
              <a:spcAft>
                <a:spcPts val="0"/>
              </a:spcAft>
              <a:defRPr/>
            </a:pPr>
            <a:r>
              <a:rPr lang="lv-LV" sz="1500" dirty="0"/>
              <a:t>IKT Pakalpojumi un to pārvaldība </a:t>
            </a:r>
            <a:endParaRPr lang="en-US" sz="1500" dirty="0"/>
          </a:p>
        </p:txBody>
      </p:sp>
      <p:sp>
        <p:nvSpPr>
          <p:cNvPr id="12" name="Rounded Rectangle 11"/>
          <p:cNvSpPr/>
          <p:nvPr/>
        </p:nvSpPr>
        <p:spPr>
          <a:xfrm>
            <a:off x="285720" y="1862826"/>
            <a:ext cx="4070256" cy="11658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v-LV" sz="1500" b="1" dirty="0"/>
              <a:t>Informācijas sistēma</a:t>
            </a:r>
            <a:r>
              <a:rPr lang="lv-LV" sz="1500" dirty="0"/>
              <a:t>: mijiedarbībā esošu elementu apvienojums, kas ir izveidots, lai sasniegtu vienu vai vairākus mērķus</a:t>
            </a:r>
            <a:endParaRPr lang="en-US" sz="1500" dirty="0"/>
          </a:p>
        </p:txBody>
      </p:sp>
      <p:sp>
        <p:nvSpPr>
          <p:cNvPr id="13" name="Rounded Rectangle 12"/>
          <p:cNvSpPr/>
          <p:nvPr/>
        </p:nvSpPr>
        <p:spPr>
          <a:xfrm>
            <a:off x="4709160" y="1862826"/>
            <a:ext cx="4070256" cy="11658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v-LV" sz="1500" b="1" dirty="0"/>
              <a:t>Programmatūra: </a:t>
            </a:r>
            <a:r>
              <a:rPr lang="lv-LV" sz="1500" dirty="0"/>
              <a:t>datoru programmas vai to kopums, to pārvaldības procedūras un aprakstošā dokumentācija</a:t>
            </a:r>
            <a:endParaRPr lang="en-US" sz="1500" dirty="0"/>
          </a:p>
        </p:txBody>
      </p:sp>
      <p:sp>
        <p:nvSpPr>
          <p:cNvPr id="14" name="Content Placeholder 14"/>
          <p:cNvSpPr txBox="1">
            <a:spLocks/>
          </p:cNvSpPr>
          <p:nvPr/>
        </p:nvSpPr>
        <p:spPr>
          <a:xfrm>
            <a:off x="4709160" y="3343195"/>
            <a:ext cx="4070256" cy="143595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  <a:defRPr/>
            </a:pPr>
            <a:r>
              <a:rPr lang="lv-LV" sz="1500" dirty="0"/>
              <a:t>Izejas kods</a:t>
            </a:r>
            <a:r>
              <a:rPr lang="en-US" sz="1500" dirty="0"/>
              <a:t>,</a:t>
            </a:r>
            <a:r>
              <a:rPr lang="lv-LV" sz="1500" dirty="0"/>
              <a:t> objektu kodi, kontroles kodi vai to apvienojums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lv-LV" sz="1500" dirty="0"/>
              <a:t>Dokumentācija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lv-LV" sz="1500" dirty="0"/>
              <a:t>Noteikti pamata dati</a:t>
            </a:r>
            <a:endParaRPr lang="en-US" sz="1500" dirty="0"/>
          </a:p>
        </p:txBody>
      </p:sp>
      <p:sp>
        <p:nvSpPr>
          <p:cNvPr id="9" name="Datuma vietturis 6"/>
          <p:cNvSpPr>
            <a:spLocks noGrp="1"/>
          </p:cNvSpPr>
          <p:nvPr>
            <p:ph type="dt" sz="half" idx="2"/>
          </p:nvPr>
        </p:nvSpPr>
        <p:spPr>
          <a:xfrm>
            <a:off x="179512" y="6601326"/>
            <a:ext cx="1905000" cy="256674"/>
          </a:xfrm>
        </p:spPr>
        <p:txBody>
          <a:bodyPr/>
          <a:lstStyle/>
          <a:p>
            <a:r>
              <a:rPr lang="lv-LV" dirty="0"/>
              <a:t>26</a:t>
            </a:r>
            <a:r>
              <a:rPr lang="en-US" dirty="0"/>
              <a:t>.0</a:t>
            </a:r>
            <a:r>
              <a:rPr lang="lv-LV" dirty="0"/>
              <a:t>5</a:t>
            </a:r>
            <a:r>
              <a:rPr lang="en-US" dirty="0"/>
              <a:t>.2016</a:t>
            </a:r>
          </a:p>
        </p:txBody>
      </p:sp>
    </p:spTree>
    <p:extLst>
      <p:ext uri="{BB962C8B-B14F-4D97-AF65-F5344CB8AC3E}">
        <p14:creationId xmlns:p14="http://schemas.microsoft.com/office/powerpoint/2010/main" val="961997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Informācijas sistēmas uzdevumi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8736649"/>
              </p:ext>
            </p:extLst>
          </p:nvPr>
        </p:nvGraphicFramePr>
        <p:xfrm>
          <a:off x="146337" y="2078850"/>
          <a:ext cx="8660766" cy="3389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EB5462-FF4F-4A8A-B80A-0619AE7C350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Datuma vietturis 6"/>
          <p:cNvSpPr>
            <a:spLocks noGrp="1"/>
          </p:cNvSpPr>
          <p:nvPr>
            <p:ph type="dt" sz="half" idx="2"/>
          </p:nvPr>
        </p:nvSpPr>
        <p:spPr>
          <a:xfrm>
            <a:off x="179512" y="6601326"/>
            <a:ext cx="1905000" cy="256674"/>
          </a:xfrm>
        </p:spPr>
        <p:txBody>
          <a:bodyPr/>
          <a:lstStyle/>
          <a:p>
            <a:r>
              <a:rPr lang="lv-LV" dirty="0"/>
              <a:t>26</a:t>
            </a:r>
            <a:r>
              <a:rPr lang="en-US" dirty="0"/>
              <a:t>.0</a:t>
            </a:r>
            <a:r>
              <a:rPr lang="lv-LV" dirty="0"/>
              <a:t>5</a:t>
            </a:r>
            <a:r>
              <a:rPr lang="en-US" dirty="0"/>
              <a:t>.2016</a:t>
            </a:r>
          </a:p>
        </p:txBody>
      </p:sp>
    </p:spTree>
    <p:extLst>
      <p:ext uri="{BB962C8B-B14F-4D97-AF65-F5344CB8AC3E}">
        <p14:creationId xmlns:p14="http://schemas.microsoft.com/office/powerpoint/2010/main" val="1380262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Informācijas sistēmas komponentes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type="dgm" idx="1"/>
          </p:nvPr>
        </p:nvPicPr>
        <p:blipFill>
          <a:blip r:embed="rId2"/>
          <a:stretch>
            <a:fillRect/>
          </a:stretch>
        </p:blipFill>
        <p:spPr>
          <a:xfrm>
            <a:off x="1739425" y="1714500"/>
            <a:ext cx="5665151" cy="3657600"/>
          </a:xfrm>
          <a:prstGeom prst="rect">
            <a:avLst/>
          </a:prstGeom>
        </p:spPr>
      </p:pic>
      <p:sp>
        <p:nvSpPr>
          <p:cNvPr id="11" name="Datuma vietturis 10"/>
          <p:cNvSpPr>
            <a:spLocks noGrp="1"/>
          </p:cNvSpPr>
          <p:nvPr>
            <p:ph type="dt" sz="half" idx="2"/>
          </p:nvPr>
        </p:nvSpPr>
        <p:spPr>
          <a:xfrm>
            <a:off x="1485900" y="5541169"/>
            <a:ext cx="1600200" cy="357188"/>
          </a:xfrm>
        </p:spPr>
        <p:txBody>
          <a:bodyPr/>
          <a:lstStyle/>
          <a:p>
            <a:r>
              <a:rPr lang="en-US"/>
              <a:t>19.04.2016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57900" y="5541169"/>
            <a:ext cx="1600200" cy="357188"/>
          </a:xfrm>
        </p:spPr>
        <p:txBody>
          <a:bodyPr/>
          <a:lstStyle/>
          <a:p>
            <a:fld id="{C9EB5462-FF4F-4A8A-B80A-0619AE7C350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 bwMode="auto">
          <a:xfrm>
            <a:off x="1720858" y="2412035"/>
            <a:ext cx="4104456" cy="648072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342900">
              <a:spcBef>
                <a:spcPct val="0"/>
              </a:spcBef>
              <a:buClr>
                <a:srgbClr val="000000"/>
              </a:buClr>
              <a:buSzPct val="100000"/>
            </a:pPr>
            <a:endParaRPr lang="en-US" sz="1725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5686606" y="2332989"/>
            <a:ext cx="603398" cy="324036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342900">
              <a:spcBef>
                <a:spcPct val="0"/>
              </a:spcBef>
              <a:buClr>
                <a:srgbClr val="000000"/>
              </a:buClr>
              <a:buSzPct val="100000"/>
            </a:pPr>
            <a:endParaRPr lang="en-US" sz="1725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223628" y="1559925"/>
            <a:ext cx="2052228" cy="62693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342900">
              <a:spcBef>
                <a:spcPct val="0"/>
              </a:spcBef>
              <a:buClr>
                <a:srgbClr val="000000"/>
              </a:buClr>
              <a:buSzPct val="100000"/>
            </a:pPr>
            <a:r>
              <a:rPr lang="lv-LV" sz="1500" b="1" dirty="0">
                <a:solidFill>
                  <a:schemeClr val="tx1"/>
                </a:solidFill>
              </a:rPr>
              <a:t>Komponentes, kas kopā veido IS</a:t>
            </a:r>
          </a:p>
        </p:txBody>
      </p:sp>
      <p:cxnSp>
        <p:nvCxnSpPr>
          <p:cNvPr id="8" name="Straight Arrow Connector 7"/>
          <p:cNvCxnSpPr>
            <a:stCxn id="7" idx="2"/>
            <a:endCxn id="3" idx="0"/>
          </p:cNvCxnSpPr>
          <p:nvPr/>
        </p:nvCxnSpPr>
        <p:spPr bwMode="auto">
          <a:xfrm>
            <a:off x="2249743" y="2186862"/>
            <a:ext cx="1523344" cy="225173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Rounded Rectangle 12"/>
          <p:cNvSpPr/>
          <p:nvPr/>
        </p:nvSpPr>
        <p:spPr bwMode="auto">
          <a:xfrm>
            <a:off x="5922150" y="1599323"/>
            <a:ext cx="1782198" cy="62693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342900">
              <a:spcBef>
                <a:spcPct val="0"/>
              </a:spcBef>
              <a:buClr>
                <a:srgbClr val="000000"/>
              </a:buClr>
              <a:buSzPct val="100000"/>
            </a:pPr>
            <a:r>
              <a:rPr lang="lv-LV" sz="1500" b="1" dirty="0">
                <a:solidFill>
                  <a:schemeClr val="tx1"/>
                </a:solidFill>
              </a:rPr>
              <a:t>Integrācija ar savām IS</a:t>
            </a:r>
          </a:p>
        </p:txBody>
      </p:sp>
      <p:cxnSp>
        <p:nvCxnSpPr>
          <p:cNvPr id="14" name="Straight Arrow Connector 13"/>
          <p:cNvCxnSpPr>
            <a:stCxn id="13" idx="2"/>
            <a:endCxn id="6" idx="3"/>
          </p:cNvCxnSpPr>
          <p:nvPr/>
        </p:nvCxnSpPr>
        <p:spPr bwMode="auto">
          <a:xfrm flipH="1">
            <a:off x="6290004" y="2226259"/>
            <a:ext cx="523246" cy="268748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Rounded Rectangle 16"/>
          <p:cNvSpPr/>
          <p:nvPr/>
        </p:nvSpPr>
        <p:spPr bwMode="auto">
          <a:xfrm>
            <a:off x="6894258" y="3753036"/>
            <a:ext cx="378042" cy="1026114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342900">
              <a:spcBef>
                <a:spcPct val="0"/>
              </a:spcBef>
              <a:buClr>
                <a:srgbClr val="000000"/>
              </a:buClr>
              <a:buSzPct val="100000"/>
            </a:pPr>
            <a:endParaRPr lang="en-US" sz="1725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3834068" y="4962042"/>
            <a:ext cx="1782198" cy="62693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342900">
              <a:spcBef>
                <a:spcPct val="0"/>
              </a:spcBef>
              <a:buClr>
                <a:srgbClr val="000000"/>
              </a:buClr>
              <a:buSzPct val="100000"/>
            </a:pPr>
            <a:r>
              <a:rPr lang="lv-LV" sz="1500" b="1" dirty="0">
                <a:solidFill>
                  <a:schemeClr val="tx1"/>
                </a:solidFill>
              </a:rPr>
              <a:t>Integrācija ar ārējām IS </a:t>
            </a:r>
          </a:p>
        </p:txBody>
      </p:sp>
      <p:cxnSp>
        <p:nvCxnSpPr>
          <p:cNvPr id="19" name="Straight Arrow Connector 18"/>
          <p:cNvCxnSpPr>
            <a:stCxn id="18" idx="3"/>
            <a:endCxn id="17" idx="1"/>
          </p:cNvCxnSpPr>
          <p:nvPr/>
        </p:nvCxnSpPr>
        <p:spPr bwMode="auto">
          <a:xfrm flipV="1">
            <a:off x="5616267" y="4266093"/>
            <a:ext cx="1277992" cy="1009418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Rounded Rectangle 24"/>
          <p:cNvSpPr/>
          <p:nvPr/>
        </p:nvSpPr>
        <p:spPr bwMode="auto">
          <a:xfrm>
            <a:off x="1763688" y="3158970"/>
            <a:ext cx="4050450" cy="1152203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342900">
              <a:spcBef>
                <a:spcPct val="0"/>
              </a:spcBef>
              <a:buClr>
                <a:srgbClr val="000000"/>
              </a:buClr>
              <a:buSzPct val="100000"/>
            </a:pPr>
            <a:endParaRPr lang="en-US" sz="1725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1143001" y="4671138"/>
            <a:ext cx="2411606" cy="1152203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342900">
              <a:spcBef>
                <a:spcPct val="0"/>
              </a:spcBef>
              <a:buClr>
                <a:srgbClr val="000000"/>
              </a:buClr>
              <a:buSzPct val="100000"/>
            </a:pPr>
            <a:r>
              <a:rPr lang="lv-LV" sz="1500" b="1" dirty="0">
                <a:solidFill>
                  <a:schemeClr val="tx1"/>
                </a:solidFill>
              </a:rPr>
              <a:t>Sakārtoti procesi, lai IS būtu izmantojama tās mērķiem</a:t>
            </a:r>
          </a:p>
        </p:txBody>
      </p:sp>
      <p:cxnSp>
        <p:nvCxnSpPr>
          <p:cNvPr id="27" name="Straight Arrow Connector 26"/>
          <p:cNvCxnSpPr>
            <a:endCxn id="25" idx="2"/>
          </p:cNvCxnSpPr>
          <p:nvPr/>
        </p:nvCxnSpPr>
        <p:spPr bwMode="auto">
          <a:xfrm flipV="1">
            <a:off x="2438763" y="4311174"/>
            <a:ext cx="1350150" cy="35996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Datuma vietturis 6"/>
          <p:cNvSpPr txBox="1">
            <a:spLocks/>
          </p:cNvSpPr>
          <p:nvPr/>
        </p:nvSpPr>
        <p:spPr bwMode="auto">
          <a:xfrm>
            <a:off x="190501" y="6601326"/>
            <a:ext cx="1905000" cy="25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25" b="0" kern="1200" cap="none" spc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9pPr>
          </a:lstStyle>
          <a:p>
            <a:r>
              <a:rPr lang="lv-LV" dirty="0"/>
              <a:t>26</a:t>
            </a:r>
            <a:r>
              <a:rPr lang="en-US" dirty="0"/>
              <a:t>.0</a:t>
            </a:r>
            <a:r>
              <a:rPr lang="lv-LV" dirty="0"/>
              <a:t>5</a:t>
            </a:r>
            <a:r>
              <a:rPr lang="en-US" dirty="0"/>
              <a:t>.2016</a:t>
            </a:r>
          </a:p>
        </p:txBody>
      </p:sp>
    </p:spTree>
    <p:extLst>
      <p:ext uri="{BB962C8B-B14F-4D97-AF65-F5344CB8AC3E}">
        <p14:creationId xmlns:p14="http://schemas.microsoft.com/office/powerpoint/2010/main" val="212987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7" grpId="0" animBg="1"/>
      <p:bldP spid="7" grpId="1" animBg="1"/>
      <p:bldP spid="13" grpId="0" animBg="1"/>
      <p:bldP spid="13" grpId="1" animBg="1"/>
      <p:bldP spid="17" grpId="0" animBg="1"/>
      <p:bldP spid="17" grpId="1" animBg="1"/>
      <p:bldP spid="18" grpId="0" animBg="1"/>
      <p:bldP spid="18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Citas pamata definīcijas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EB5462-FF4F-4A8A-B80A-0619AE7C350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ounded Rectangle 13"/>
          <p:cNvSpPr/>
          <p:nvPr/>
        </p:nvSpPr>
        <p:spPr>
          <a:xfrm>
            <a:off x="1104622" y="2024844"/>
            <a:ext cx="7315200" cy="10261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lv-LV" sz="1500" u="sng" dirty="0">
                <a:solidFill>
                  <a:schemeClr val="tx1"/>
                </a:solidFill>
              </a:rPr>
              <a:t>Informācijas tehnoloģijas (IT)  </a:t>
            </a:r>
            <a:r>
              <a:rPr lang="lv-LV" sz="1500" dirty="0">
                <a:solidFill>
                  <a:schemeClr val="tx1"/>
                </a:solidFill>
              </a:rPr>
              <a:t>– visi materiālie tehniskie resursi, programmatūras un to pārvaldības procedūras, kas tiek izmantotas datu elektroniskas apstrādes nodrošināšanai. </a:t>
            </a:r>
          </a:p>
        </p:txBody>
      </p:sp>
      <p:sp>
        <p:nvSpPr>
          <p:cNvPr id="7" name="Rounded Rectangle 13"/>
          <p:cNvSpPr/>
          <p:nvPr/>
        </p:nvSpPr>
        <p:spPr>
          <a:xfrm>
            <a:off x="1104622" y="3212976"/>
            <a:ext cx="7315200" cy="10261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lv-LV" sz="1500" u="sng" dirty="0">
                <a:solidFill>
                  <a:schemeClr val="tx1"/>
                </a:solidFill>
              </a:rPr>
              <a:t>Informācijas un komunikācijas tehnoloģijas (IKT) </a:t>
            </a:r>
            <a:r>
              <a:rPr lang="lv-LV" sz="1500" dirty="0">
                <a:solidFill>
                  <a:schemeClr val="tx1"/>
                </a:solidFill>
              </a:rPr>
              <a:t>– kopums, kas apvieno informācijas tehnoloģijas un līdzekļus, kas tiek izmantoti saziņas nodrošināšanai starp personām.</a:t>
            </a:r>
          </a:p>
        </p:txBody>
      </p:sp>
      <p:sp>
        <p:nvSpPr>
          <p:cNvPr id="8" name="Datuma vietturis 6"/>
          <p:cNvSpPr>
            <a:spLocks noGrp="1"/>
          </p:cNvSpPr>
          <p:nvPr>
            <p:ph type="dt" sz="half" idx="2"/>
          </p:nvPr>
        </p:nvSpPr>
        <p:spPr>
          <a:xfrm>
            <a:off x="179512" y="6601326"/>
            <a:ext cx="1905000" cy="256674"/>
          </a:xfrm>
        </p:spPr>
        <p:txBody>
          <a:bodyPr/>
          <a:lstStyle/>
          <a:p>
            <a:r>
              <a:rPr lang="lv-LV" dirty="0"/>
              <a:t>27</a:t>
            </a:r>
            <a:r>
              <a:rPr lang="en-US" dirty="0"/>
              <a:t>.04.2016</a:t>
            </a:r>
          </a:p>
        </p:txBody>
      </p:sp>
    </p:spTree>
    <p:extLst>
      <p:ext uri="{BB962C8B-B14F-4D97-AF65-F5344CB8AC3E}">
        <p14:creationId xmlns:p14="http://schemas.microsoft.com/office/powerpoint/2010/main" val="3024974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8" name="AutoShape 104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lv-LV" dirty="0"/>
              <a:t>Kas ir projekts</a:t>
            </a:r>
            <a:r>
              <a:rPr lang="en-US" dirty="0"/>
              <a:t>?</a:t>
            </a:r>
          </a:p>
        </p:txBody>
      </p:sp>
      <p:sp>
        <p:nvSpPr>
          <p:cNvPr id="4100" name="Rectangle 1041"/>
          <p:cNvSpPr>
            <a:spLocks noGrp="1" noChangeArrowheads="1"/>
          </p:cNvSpPr>
          <p:nvPr>
            <p:ph idx="1"/>
          </p:nvPr>
        </p:nvSpPr>
        <p:spPr>
          <a:xfrm>
            <a:off x="914400" y="3266982"/>
            <a:ext cx="7315200" cy="2390868"/>
          </a:xfrm>
        </p:spPr>
        <p:txBody>
          <a:bodyPr>
            <a:normAutofit/>
          </a:bodyPr>
          <a:lstStyle/>
          <a:p>
            <a:pPr eaLnBrk="1" hangingPunct="1"/>
            <a:r>
              <a:rPr lang="lv-LV" altLang="en-US" dirty="0"/>
              <a:t>Galvenie raksturlielumi</a:t>
            </a:r>
            <a:endParaRPr lang="en-US" altLang="en-US" dirty="0"/>
          </a:p>
          <a:p>
            <a:pPr lvl="1" eaLnBrk="1" hangingPunct="1"/>
            <a:r>
              <a:rPr lang="lv-LV" altLang="en-US" dirty="0"/>
              <a:t>Ir mērķis un sasniedzamais rezultāts</a:t>
            </a:r>
          </a:p>
          <a:p>
            <a:pPr lvl="1" eaLnBrk="1" hangingPunct="1"/>
            <a:r>
              <a:rPr lang="lv-LV" altLang="en-US" dirty="0"/>
              <a:t>Ir noteikts dzīves cikls - sākums un beigas</a:t>
            </a:r>
          </a:p>
          <a:p>
            <a:pPr lvl="1" eaLnBrk="1" hangingPunct="1"/>
            <a:r>
              <a:rPr lang="lv-LV" altLang="en-US" dirty="0"/>
              <a:t>Ierobežojošie nosacījumi – laiks, izmaksas, resursi, tehniskie ierobežojumi</a:t>
            </a:r>
          </a:p>
          <a:p>
            <a:pPr lvl="1" eaLnBrk="1" hangingPunct="1"/>
            <a:r>
              <a:rPr lang="lv-LV" altLang="en-US" dirty="0"/>
              <a:t>Novitāte - parasti daram kaut ko tādu, ko neesam darījuši līdz šim</a:t>
            </a:r>
          </a:p>
          <a:p>
            <a:pPr lvl="1" eaLnBrk="1" hangingPunct="1"/>
            <a:r>
              <a:rPr lang="lv-LV" altLang="en-US" dirty="0"/>
              <a:t>Parasti iesaistāmas personas no dažādām struktūrvienībām</a:t>
            </a:r>
          </a:p>
          <a:p>
            <a:pPr lvl="1" eaLnBrk="1" hangingPunct="1"/>
            <a:endParaRPr lang="lv-LV" altLang="en-US" dirty="0"/>
          </a:p>
          <a:p>
            <a:r>
              <a:rPr lang="lv-LV" altLang="en-US" b="1" dirty="0">
                <a:cs typeface="Times New Roman" pitchFamily="18" charset="0"/>
              </a:rPr>
              <a:t>Projekta vadība </a:t>
            </a:r>
            <a:r>
              <a:rPr lang="en-US" altLang="en-US" dirty="0">
                <a:cs typeface="Times New Roman" pitchFamily="18" charset="0"/>
              </a:rPr>
              <a:t>– </a:t>
            </a:r>
            <a:r>
              <a:rPr lang="lv-LV" altLang="en-US" dirty="0">
                <a:cs typeface="Times New Roman" pitchFamily="18" charset="0"/>
              </a:rPr>
              <a:t>process, kas vada, plāno, organizē, kontrolē aktivitāšu kopu noteikta rezultāta sasniegšanai esošajos laika un izmaksu ierobežojumos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8C5AB3-690E-4CCC-9377-1881868B6B7C}" type="slidenum">
              <a:rPr lang="en-US" smtClean="0"/>
              <a:t>7</a:t>
            </a:fld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14400" y="1862826"/>
            <a:ext cx="7315200" cy="12421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v-LV" sz="1500" b="1" dirty="0"/>
              <a:t>Projekts</a:t>
            </a:r>
            <a:r>
              <a:rPr lang="lv-LV" sz="1500" dirty="0"/>
              <a:t> – pasākums ar noteiktu sākumu un beigām, lai radītu produktu vai sniegtu pakalpojumu atbilstoši noteiktām prasībām un izmantojot noteiktus resursus</a:t>
            </a:r>
            <a:r>
              <a:rPr lang="lv-LV" sz="1200" dirty="0"/>
              <a:t> [</a:t>
            </a:r>
            <a:r>
              <a:rPr lang="en-US" sz="1200" dirty="0"/>
              <a:t>9000:2005</a:t>
            </a:r>
            <a:r>
              <a:rPr lang="lv-LV" sz="1200" dirty="0"/>
              <a:t>]</a:t>
            </a:r>
            <a:endParaRPr lang="lv-LV" sz="3000" dirty="0">
              <a:solidFill>
                <a:schemeClr val="tx1"/>
              </a:solidFill>
            </a:endParaRPr>
          </a:p>
        </p:txBody>
      </p:sp>
      <p:sp>
        <p:nvSpPr>
          <p:cNvPr id="2" name="Datuma vietturis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19.04.2016</a:t>
            </a:r>
          </a:p>
        </p:txBody>
      </p:sp>
    </p:spTree>
    <p:extLst>
      <p:ext uri="{BB962C8B-B14F-4D97-AF65-F5344CB8AC3E}">
        <p14:creationId xmlns:p14="http://schemas.microsoft.com/office/powerpoint/2010/main" val="3885340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Iesildīšanās - Diskusija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/>
              <a:t>Kāpēc nepieciešama IS projektu pārvaldība / uzraudzība</a:t>
            </a:r>
            <a:r>
              <a:rPr lang="en-US" dirty="0"/>
              <a:t>?</a:t>
            </a:r>
            <a:r>
              <a:rPr lang="lv-LV" dirty="0"/>
              <a:t> Jūsu viedoklis? Pieredze?</a:t>
            </a:r>
          </a:p>
          <a:p>
            <a:pPr marL="0" indent="0">
              <a:buNone/>
            </a:pPr>
            <a:r>
              <a:rPr lang="lv-LV" altLang="en-US" dirty="0"/>
              <a:t>Kāpēc projekti nav veiksmīgi?</a:t>
            </a:r>
            <a:endParaRPr lang="lv-LV" dirty="0"/>
          </a:p>
          <a:p>
            <a:pPr marL="0" indent="0">
              <a:buNone/>
            </a:pPr>
            <a:r>
              <a:rPr lang="lv-LV" dirty="0"/>
              <a:t>Kādi faktori nosaka projekta veiksmi?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8C5AB3-690E-4CCC-9377-1881868B6B7C}" type="slidenum">
              <a:rPr lang="en-US" smtClean="0"/>
              <a:t>8</a:t>
            </a:fld>
            <a:endParaRPr lang="en-US"/>
          </a:p>
        </p:txBody>
      </p:sp>
      <p:pic>
        <p:nvPicPr>
          <p:cNvPr id="1026" name="Picture 2" descr="C:\Users\dita\AppData\Local\Temp\rsz_discussionfoto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0420" y="3158970"/>
            <a:ext cx="2160240" cy="1620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19.04.2016</a:t>
            </a:r>
          </a:p>
        </p:txBody>
      </p:sp>
    </p:spTree>
    <p:extLst>
      <p:ext uri="{BB962C8B-B14F-4D97-AF65-F5344CB8AC3E}">
        <p14:creationId xmlns:p14="http://schemas.microsoft.com/office/powerpoint/2010/main" val="2373273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Kāpēc nepieciešama IS projektu pārvaldība un uzraudzība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en-US" dirty="0"/>
          </a:p>
          <a:p>
            <a:r>
              <a:rPr lang="lv-LV" dirty="0"/>
              <a:t>Sasniegt projekta mērķus? Laiks? Funkcionalitāte? Budžets?</a:t>
            </a:r>
            <a:endParaRPr lang="en-US" dirty="0"/>
          </a:p>
          <a:p>
            <a:r>
              <a:rPr lang="lv-LV" dirty="0"/>
              <a:t>Sasniegt biznesa mērķus? IS sniedz atbalstu biznesa mērķim? </a:t>
            </a:r>
          </a:p>
          <a:p>
            <a:r>
              <a:rPr lang="lv-LV" dirty="0"/>
              <a:t>Sasniegt personīgos mērķus? Zināšanas, karjera, pieredze? </a:t>
            </a:r>
          </a:p>
          <a:p>
            <a:r>
              <a:rPr lang="lv-LV" dirty="0"/>
              <a:t>Iztērēt / apgūt naudu tam paredzētajā laikā?</a:t>
            </a:r>
          </a:p>
          <a:p>
            <a:r>
              <a:rPr lang="lv-LV" dirty="0"/>
              <a:t>Padarīt visus laimīgus?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8C5AB3-690E-4CCC-9377-1881868B6B7C}" type="slidenum">
              <a:rPr lang="en-US" smtClean="0"/>
              <a:t>9</a:t>
            </a:fld>
            <a:endParaRPr lang="en-US"/>
          </a:p>
        </p:txBody>
      </p:sp>
      <p:sp>
        <p:nvSpPr>
          <p:cNvPr id="6" name="Datuma vietturis 6"/>
          <p:cNvSpPr>
            <a:spLocks noGrp="1"/>
          </p:cNvSpPr>
          <p:nvPr>
            <p:ph type="dt" sz="half" idx="2"/>
          </p:nvPr>
        </p:nvSpPr>
        <p:spPr>
          <a:xfrm>
            <a:off x="179512" y="6601326"/>
            <a:ext cx="1905000" cy="256674"/>
          </a:xfrm>
        </p:spPr>
        <p:txBody>
          <a:bodyPr/>
          <a:lstStyle/>
          <a:p>
            <a:r>
              <a:rPr lang="lv-LV" dirty="0"/>
              <a:t>26</a:t>
            </a:r>
            <a:r>
              <a:rPr lang="en-US" dirty="0"/>
              <a:t>.0</a:t>
            </a:r>
            <a:r>
              <a:rPr lang="lv-LV" dirty="0"/>
              <a:t>5</a:t>
            </a:r>
            <a:r>
              <a:rPr lang="en-US" dirty="0"/>
              <a:t>.2016</a:t>
            </a:r>
          </a:p>
        </p:txBody>
      </p:sp>
    </p:spTree>
    <p:extLst>
      <p:ext uri="{BB962C8B-B14F-4D97-AF65-F5344CB8AC3E}">
        <p14:creationId xmlns:p14="http://schemas.microsoft.com/office/powerpoint/2010/main" val="2748828790"/>
      </p:ext>
    </p:extLst>
  </p:cSld>
  <p:clrMapOvr>
    <a:masterClrMapping/>
  </p:clrMapOvr>
</p:sld>
</file>

<file path=ppt/theme/theme1.xml><?xml version="1.0" encoding="utf-8"?>
<a:theme xmlns:a="http://schemas.openxmlformats.org/drawingml/2006/main" name="4_Sscape">
  <a:themeElements>
    <a:clrScheme name="SScape">
      <a:dk1>
        <a:srgbClr val="053167"/>
      </a:dk1>
      <a:lt1>
        <a:srgbClr val="FFFFFF"/>
      </a:lt1>
      <a:dk2>
        <a:srgbClr val="053167"/>
      </a:dk2>
      <a:lt2>
        <a:srgbClr val="5C9D38"/>
      </a:lt2>
      <a:accent1>
        <a:srgbClr val="EEA830"/>
      </a:accent1>
      <a:accent2>
        <a:srgbClr val="5BA0E1"/>
      </a:accent2>
      <a:accent3>
        <a:srgbClr val="FFFFFF"/>
      </a:accent3>
      <a:accent4>
        <a:srgbClr val="032857"/>
      </a:accent4>
      <a:accent5>
        <a:srgbClr val="5C9D38"/>
      </a:accent5>
      <a:accent6>
        <a:srgbClr val="800000"/>
      </a:accent6>
      <a:hlink>
        <a:srgbClr val="CF4044"/>
      </a:hlink>
      <a:folHlink>
        <a:srgbClr val="E09142"/>
      </a:folHlink>
    </a:clrScheme>
    <a:fontScheme name="R&amp;SA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Izmalcināt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R&amp;SA 1">
        <a:dk1>
          <a:srgbClr val="053167"/>
        </a:dk1>
        <a:lt1>
          <a:srgbClr val="FFFFFF"/>
        </a:lt1>
        <a:dk2>
          <a:srgbClr val="053167"/>
        </a:dk2>
        <a:lt2>
          <a:srgbClr val="006A2F"/>
        </a:lt2>
        <a:accent1>
          <a:srgbClr val="EEA830"/>
        </a:accent1>
        <a:accent2>
          <a:srgbClr val="5BA0E1"/>
        </a:accent2>
        <a:accent3>
          <a:srgbClr val="FFFFFF"/>
        </a:accent3>
        <a:accent4>
          <a:srgbClr val="032857"/>
        </a:accent4>
        <a:accent5>
          <a:srgbClr val="F5D1AD"/>
        </a:accent5>
        <a:accent6>
          <a:srgbClr val="5291CC"/>
        </a:accent6>
        <a:hlink>
          <a:srgbClr val="CF4044"/>
        </a:hlink>
        <a:folHlink>
          <a:srgbClr val="E091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&amp;SA 2">
        <a:dk1>
          <a:srgbClr val="006A2F"/>
        </a:dk1>
        <a:lt1>
          <a:srgbClr val="053167"/>
        </a:lt1>
        <a:dk2>
          <a:srgbClr val="080808"/>
        </a:dk2>
        <a:lt2>
          <a:srgbClr val="053167"/>
        </a:lt2>
        <a:accent1>
          <a:srgbClr val="EEA830"/>
        </a:accent1>
        <a:accent2>
          <a:srgbClr val="5BA0E1"/>
        </a:accent2>
        <a:accent3>
          <a:srgbClr val="AAAAAA"/>
        </a:accent3>
        <a:accent4>
          <a:srgbClr val="032857"/>
        </a:accent4>
        <a:accent5>
          <a:srgbClr val="F5D1AD"/>
        </a:accent5>
        <a:accent6>
          <a:srgbClr val="5291CC"/>
        </a:accent6>
        <a:hlink>
          <a:srgbClr val="CF4044"/>
        </a:hlink>
        <a:folHlink>
          <a:srgbClr val="E0914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0</TotalTime>
  <Words>1042</Words>
  <Application>Microsoft Office PowerPoint</Application>
  <PresentationFormat>On-screen Show (4:3)</PresentationFormat>
  <Paragraphs>190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Albertus Extra Bold</vt:lpstr>
      <vt:lpstr>Arial</vt:lpstr>
      <vt:lpstr>Arial Black</vt:lpstr>
      <vt:lpstr>Broadway</vt:lpstr>
      <vt:lpstr>Calibri</vt:lpstr>
      <vt:lpstr>Times New Roman</vt:lpstr>
      <vt:lpstr>Wingdings</vt:lpstr>
      <vt:lpstr>4_Sscape</vt:lpstr>
      <vt:lpstr>1.sesija</vt:lpstr>
      <vt:lpstr>Informācijas sistēmas definīcija</vt:lpstr>
      <vt:lpstr>Kāda ir atšķirība starp informācijas sistēmu un programmatūru </vt:lpstr>
      <vt:lpstr>Informācijas sistēmas uzdevumi </vt:lpstr>
      <vt:lpstr>Informācijas sistēmas komponentes</vt:lpstr>
      <vt:lpstr>Citas pamata definīcijas  </vt:lpstr>
      <vt:lpstr>Kas ir projekts?</vt:lpstr>
      <vt:lpstr>Iesildīšanās - Diskusija</vt:lpstr>
      <vt:lpstr>Kāpēc nepieciešama IS projektu pārvaldība un uzraudzība?</vt:lpstr>
      <vt:lpstr>Kāpēc projekti nav veiksmīgi?</vt:lpstr>
      <vt:lpstr>Kādi faktori nosaka projekta veiksmi?</vt:lpstr>
      <vt:lpstr>IT un IS projektu neveiksmes </vt:lpstr>
      <vt:lpstr>Biežākās problēmas ar informācijas sistēmām  </vt:lpstr>
      <vt:lpstr>Kāpēc?</vt:lpstr>
      <vt:lpstr>Sistēmas/programmatūras dzīves cikls</vt:lpstr>
      <vt:lpstr>Informācijas sistēmas izstrāde un uzturēšana </vt:lpstr>
      <vt:lpstr>Informācijas sistēmas izstrādes cikls</vt:lpstr>
      <vt:lpstr>Informācijas sistēmas izmantošanas un  uzturēšanas cikls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2014-08-10T17:46:59Z</dcterms:created>
  <dcterms:modified xsi:type="dcterms:W3CDTF">2016-05-16T11:09:08Z</dcterms:modified>
</cp:coreProperties>
</file>