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3672" r:id="rId1"/>
  </p:sldMasterIdLst>
  <p:notesMasterIdLst>
    <p:notesMasterId r:id="rId26"/>
  </p:notesMasterIdLst>
  <p:handoutMasterIdLst>
    <p:handoutMasterId r:id="rId27"/>
  </p:handoutMasterIdLst>
  <p:sldIdLst>
    <p:sldId id="490" r:id="rId2"/>
    <p:sldId id="759" r:id="rId3"/>
    <p:sldId id="496" r:id="rId4"/>
    <p:sldId id="497" r:id="rId5"/>
    <p:sldId id="498" r:id="rId6"/>
    <p:sldId id="499" r:id="rId7"/>
    <p:sldId id="761" r:id="rId8"/>
    <p:sldId id="762" r:id="rId9"/>
    <p:sldId id="763" r:id="rId10"/>
    <p:sldId id="764" r:id="rId11"/>
    <p:sldId id="766" r:id="rId12"/>
    <p:sldId id="767" r:id="rId13"/>
    <p:sldId id="518" r:id="rId14"/>
    <p:sldId id="519" r:id="rId15"/>
    <p:sldId id="520" r:id="rId16"/>
    <p:sldId id="521" r:id="rId17"/>
    <p:sldId id="513" r:id="rId18"/>
    <p:sldId id="525" r:id="rId19"/>
    <p:sldId id="526" r:id="rId20"/>
    <p:sldId id="528" r:id="rId21"/>
    <p:sldId id="539" r:id="rId22"/>
    <p:sldId id="541" r:id="rId23"/>
    <p:sldId id="765" r:id="rId24"/>
    <p:sldId id="745" r:id="rId25"/>
  </p:sldIdLst>
  <p:sldSz cx="9144000" cy="6858000" type="screen4x3"/>
  <p:notesSz cx="7010400" cy="9296400"/>
  <p:defaultTextStyle>
    <a:defPPr>
      <a:defRPr lang="en-GB"/>
    </a:defPPr>
    <a:lvl1pPr algn="l" rtl="0" fontAlgn="base">
      <a:spcBef>
        <a:spcPct val="20000"/>
      </a:spcBef>
      <a:spcAft>
        <a:spcPct val="0"/>
      </a:spcAft>
      <a:defRPr sz="1600" kern="1200">
        <a:solidFill>
          <a:schemeClr val="tx1"/>
        </a:solidFill>
        <a:latin typeface="Arial" charset="0"/>
        <a:ea typeface="+mn-ea"/>
        <a:cs typeface="Times New Roman" pitchFamily="18" charset="0"/>
      </a:defRPr>
    </a:lvl1pPr>
    <a:lvl2pPr marL="457200" algn="l" rtl="0" fontAlgn="base">
      <a:spcBef>
        <a:spcPct val="20000"/>
      </a:spcBef>
      <a:spcAft>
        <a:spcPct val="0"/>
      </a:spcAft>
      <a:defRPr sz="1600" kern="1200">
        <a:solidFill>
          <a:schemeClr val="tx1"/>
        </a:solidFill>
        <a:latin typeface="Arial" charset="0"/>
        <a:ea typeface="+mn-ea"/>
        <a:cs typeface="Times New Roman" pitchFamily="18" charset="0"/>
      </a:defRPr>
    </a:lvl2pPr>
    <a:lvl3pPr marL="914400" algn="l" rtl="0" fontAlgn="base">
      <a:spcBef>
        <a:spcPct val="20000"/>
      </a:spcBef>
      <a:spcAft>
        <a:spcPct val="0"/>
      </a:spcAft>
      <a:defRPr sz="1600" kern="1200">
        <a:solidFill>
          <a:schemeClr val="tx1"/>
        </a:solidFill>
        <a:latin typeface="Arial" charset="0"/>
        <a:ea typeface="+mn-ea"/>
        <a:cs typeface="Times New Roman" pitchFamily="18" charset="0"/>
      </a:defRPr>
    </a:lvl3pPr>
    <a:lvl4pPr marL="1371600" algn="l" rtl="0" fontAlgn="base">
      <a:spcBef>
        <a:spcPct val="20000"/>
      </a:spcBef>
      <a:spcAft>
        <a:spcPct val="0"/>
      </a:spcAft>
      <a:defRPr sz="1600" kern="1200">
        <a:solidFill>
          <a:schemeClr val="tx1"/>
        </a:solidFill>
        <a:latin typeface="Arial" charset="0"/>
        <a:ea typeface="+mn-ea"/>
        <a:cs typeface="Times New Roman" pitchFamily="18" charset="0"/>
      </a:defRPr>
    </a:lvl4pPr>
    <a:lvl5pPr marL="1828800" algn="l" rtl="0" fontAlgn="base">
      <a:spcBef>
        <a:spcPct val="20000"/>
      </a:spcBef>
      <a:spcAft>
        <a:spcPct val="0"/>
      </a:spcAft>
      <a:defRPr sz="1600" kern="1200">
        <a:solidFill>
          <a:schemeClr val="tx1"/>
        </a:solidFill>
        <a:latin typeface="Arial" charset="0"/>
        <a:ea typeface="+mn-ea"/>
        <a:cs typeface="Times New Roman" pitchFamily="18" charset="0"/>
      </a:defRPr>
    </a:lvl5pPr>
    <a:lvl6pPr marL="2286000" algn="l" defTabSz="914400" rtl="0" eaLnBrk="1" latinLnBrk="0" hangingPunct="1">
      <a:defRPr sz="1600" kern="1200">
        <a:solidFill>
          <a:schemeClr val="tx1"/>
        </a:solidFill>
        <a:latin typeface="Arial" charset="0"/>
        <a:ea typeface="+mn-ea"/>
        <a:cs typeface="Times New Roman" pitchFamily="18" charset="0"/>
      </a:defRPr>
    </a:lvl6pPr>
    <a:lvl7pPr marL="2743200" algn="l" defTabSz="914400" rtl="0" eaLnBrk="1" latinLnBrk="0" hangingPunct="1">
      <a:defRPr sz="1600" kern="1200">
        <a:solidFill>
          <a:schemeClr val="tx1"/>
        </a:solidFill>
        <a:latin typeface="Arial" charset="0"/>
        <a:ea typeface="+mn-ea"/>
        <a:cs typeface="Times New Roman" pitchFamily="18" charset="0"/>
      </a:defRPr>
    </a:lvl7pPr>
    <a:lvl8pPr marL="3200400" algn="l" defTabSz="914400" rtl="0" eaLnBrk="1" latinLnBrk="0" hangingPunct="1">
      <a:defRPr sz="1600" kern="1200">
        <a:solidFill>
          <a:schemeClr val="tx1"/>
        </a:solidFill>
        <a:latin typeface="Arial" charset="0"/>
        <a:ea typeface="+mn-ea"/>
        <a:cs typeface="Times New Roman" pitchFamily="18" charset="0"/>
      </a:defRPr>
    </a:lvl8pPr>
    <a:lvl9pPr marL="3657600" algn="l" defTabSz="914400" rtl="0" eaLnBrk="1" latinLnBrk="0" hangingPunct="1">
      <a:defRPr sz="1600"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0E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981" autoAdjust="0"/>
  </p:normalViewPr>
  <p:slideViewPr>
    <p:cSldViewPr>
      <p:cViewPr varScale="1">
        <p:scale>
          <a:sx n="107" d="100"/>
          <a:sy n="107" d="100"/>
        </p:scale>
        <p:origin x="1734" y="114"/>
      </p:cViewPr>
      <p:guideLst>
        <p:guide orient="horz" pos="2160"/>
        <p:guide pos="2880"/>
      </p:guideLst>
    </p:cSldViewPr>
  </p:slideViewPr>
  <p:outlineViewPr>
    <p:cViewPr>
      <p:scale>
        <a:sx n="33" d="100"/>
        <a:sy n="33" d="100"/>
      </p:scale>
      <p:origin x="0" y="-41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380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00F9DB-0E74-41CC-BB4A-F7B3045C455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lv-LV"/>
        </a:p>
      </dgm:t>
    </dgm:pt>
    <dgm:pt modelId="{5E241394-1EDF-40DA-88CB-2686762F76F4}">
      <dgm:prSet phldrT="[Text]" custT="1">
        <dgm:style>
          <a:lnRef idx="2">
            <a:schemeClr val="accent1"/>
          </a:lnRef>
          <a:fillRef idx="1">
            <a:schemeClr val="lt1"/>
          </a:fillRef>
          <a:effectRef idx="0">
            <a:schemeClr val="accent1"/>
          </a:effectRef>
          <a:fontRef idx="minor">
            <a:schemeClr val="dk1"/>
          </a:fontRef>
        </dgm:style>
      </dgm:prSet>
      <dgm:spPr>
        <a:solidFill>
          <a:schemeClr val="bg1"/>
        </a:solidFill>
        <a:ln/>
      </dgm:spPr>
      <dgm:t>
        <a:bodyPr/>
        <a:lstStyle/>
        <a:p>
          <a:r>
            <a:rPr lang="lv-LV" sz="2000" dirty="0"/>
            <a:t>Skaidri un precīzi definēts projekta mērķis un sasniedzamais rezultāts</a:t>
          </a:r>
        </a:p>
      </dgm:t>
    </dgm:pt>
    <dgm:pt modelId="{B6C6F940-6FA5-4EFC-9B39-05290EAA589E}" type="parTrans" cxnId="{90DD78BC-B7C7-4EA1-A347-2BD09C81B28F}">
      <dgm:prSet/>
      <dgm:spPr/>
      <dgm:t>
        <a:bodyPr/>
        <a:lstStyle/>
        <a:p>
          <a:endParaRPr lang="lv-LV"/>
        </a:p>
      </dgm:t>
    </dgm:pt>
    <dgm:pt modelId="{05AC74E9-92B0-44F7-942C-BCC25DE3508F}" type="sibTrans" cxnId="{90DD78BC-B7C7-4EA1-A347-2BD09C81B28F}">
      <dgm:prSet/>
      <dgm:spPr/>
      <dgm:t>
        <a:bodyPr/>
        <a:lstStyle/>
        <a:p>
          <a:endParaRPr lang="lv-LV"/>
        </a:p>
      </dgm:t>
    </dgm:pt>
    <dgm:pt modelId="{B0189114-8831-4AA0-827E-C0415E839924}">
      <dgm:prSet phldrT="[Text]" custT="1">
        <dgm:style>
          <a:lnRef idx="2">
            <a:schemeClr val="accent1"/>
          </a:lnRef>
          <a:fillRef idx="1">
            <a:schemeClr val="lt1"/>
          </a:fillRef>
          <a:effectRef idx="0">
            <a:schemeClr val="accent1"/>
          </a:effectRef>
          <a:fontRef idx="minor">
            <a:schemeClr val="dk1"/>
          </a:fontRef>
        </dgm:style>
      </dgm:prSet>
      <dgm:spPr>
        <a:solidFill>
          <a:schemeClr val="bg1"/>
        </a:solidFill>
      </dgm:spPr>
      <dgm:t>
        <a:bodyPr/>
        <a:lstStyle/>
        <a:p>
          <a:r>
            <a:rPr lang="lv-LV" sz="2000" dirty="0"/>
            <a:t>Apzinātas un noteiktas visas projektā iesaistītās puses un to pienākumi</a:t>
          </a:r>
        </a:p>
      </dgm:t>
    </dgm:pt>
    <dgm:pt modelId="{D99AAA8E-27AD-4E2B-A608-A5E27357A4D2}" type="parTrans" cxnId="{A08B48B5-786B-47CF-A9D3-EFF5F1B55899}">
      <dgm:prSet/>
      <dgm:spPr/>
      <dgm:t>
        <a:bodyPr/>
        <a:lstStyle/>
        <a:p>
          <a:endParaRPr lang="lv-LV"/>
        </a:p>
      </dgm:t>
    </dgm:pt>
    <dgm:pt modelId="{9DA0772A-8927-469F-84AC-548F8654B86D}" type="sibTrans" cxnId="{A08B48B5-786B-47CF-A9D3-EFF5F1B55899}">
      <dgm:prSet/>
      <dgm:spPr/>
      <dgm:t>
        <a:bodyPr/>
        <a:lstStyle/>
        <a:p>
          <a:endParaRPr lang="lv-LV"/>
        </a:p>
      </dgm:t>
    </dgm:pt>
    <dgm:pt modelId="{D92B2626-E7F4-4597-8E28-3EBED0358B12}">
      <dgm:prSet phldrT="[Text]" custT="1">
        <dgm:style>
          <a:lnRef idx="2">
            <a:schemeClr val="accent1"/>
          </a:lnRef>
          <a:fillRef idx="1">
            <a:schemeClr val="lt1"/>
          </a:fillRef>
          <a:effectRef idx="0">
            <a:schemeClr val="accent1"/>
          </a:effectRef>
          <a:fontRef idx="minor">
            <a:schemeClr val="dk1"/>
          </a:fontRef>
        </dgm:style>
      </dgm:prSet>
      <dgm:spPr>
        <a:solidFill>
          <a:schemeClr val="bg1"/>
        </a:solidFill>
      </dgm:spPr>
      <dgm:t>
        <a:bodyPr/>
        <a:lstStyle/>
        <a:p>
          <a:r>
            <a:rPr lang="lv-LV" sz="2000" dirty="0"/>
            <a:t>Nodrošināts, ka visas iesaistītās puses piekrīt projekta mērķiem un sasniedzamajiem rezultātiem </a:t>
          </a:r>
        </a:p>
      </dgm:t>
    </dgm:pt>
    <dgm:pt modelId="{5A1CBA1E-EA8B-4A78-AA33-2B0288BBB570}" type="parTrans" cxnId="{65413746-6375-49A4-B694-932D03F0EF3A}">
      <dgm:prSet/>
      <dgm:spPr/>
      <dgm:t>
        <a:bodyPr/>
        <a:lstStyle/>
        <a:p>
          <a:endParaRPr lang="lv-LV"/>
        </a:p>
      </dgm:t>
    </dgm:pt>
    <dgm:pt modelId="{8CC21A5E-C4C9-4D10-A7CA-F42C64B7FF05}" type="sibTrans" cxnId="{65413746-6375-49A4-B694-932D03F0EF3A}">
      <dgm:prSet/>
      <dgm:spPr/>
      <dgm:t>
        <a:bodyPr/>
        <a:lstStyle/>
        <a:p>
          <a:endParaRPr lang="lv-LV"/>
        </a:p>
      </dgm:t>
    </dgm:pt>
    <dgm:pt modelId="{4A60B9D2-A30C-4F0F-94D2-D67221BEB249}" type="pres">
      <dgm:prSet presAssocID="{0100F9DB-0E74-41CC-BB4A-F7B3045C4557}" presName="linear" presStyleCnt="0">
        <dgm:presLayoutVars>
          <dgm:dir/>
          <dgm:animLvl val="lvl"/>
          <dgm:resizeHandles val="exact"/>
        </dgm:presLayoutVars>
      </dgm:prSet>
      <dgm:spPr/>
    </dgm:pt>
    <dgm:pt modelId="{E3E138FA-E015-42D1-99EF-5D68D5EB2DC9}" type="pres">
      <dgm:prSet presAssocID="{5E241394-1EDF-40DA-88CB-2686762F76F4}" presName="parentLin" presStyleCnt="0"/>
      <dgm:spPr/>
    </dgm:pt>
    <dgm:pt modelId="{12880E8E-FB64-45E3-9D45-FB1D6311CF86}" type="pres">
      <dgm:prSet presAssocID="{5E241394-1EDF-40DA-88CB-2686762F76F4}" presName="parentLeftMargin" presStyleLbl="node1" presStyleIdx="0" presStyleCnt="3"/>
      <dgm:spPr/>
    </dgm:pt>
    <dgm:pt modelId="{FC2D9ABA-2D76-449B-BC11-D3CAF76DD90B}" type="pres">
      <dgm:prSet presAssocID="{5E241394-1EDF-40DA-88CB-2686762F76F4}" presName="parentText" presStyleLbl="node1" presStyleIdx="0" presStyleCnt="3" custScaleX="142857" custScaleY="204482">
        <dgm:presLayoutVars>
          <dgm:chMax val="0"/>
          <dgm:bulletEnabled val="1"/>
        </dgm:presLayoutVars>
      </dgm:prSet>
      <dgm:spPr/>
    </dgm:pt>
    <dgm:pt modelId="{43EC67EB-96F9-4B84-8064-626932FC607C}" type="pres">
      <dgm:prSet presAssocID="{5E241394-1EDF-40DA-88CB-2686762F76F4}" presName="negativeSpace" presStyleCnt="0"/>
      <dgm:spPr/>
    </dgm:pt>
    <dgm:pt modelId="{3A33FDF3-7251-43F3-BDE9-55319638C62C}" type="pres">
      <dgm:prSet presAssocID="{5E241394-1EDF-40DA-88CB-2686762F76F4}" presName="childText" presStyleLbl="conFgAcc1" presStyleIdx="0" presStyleCnt="3">
        <dgm:presLayoutVars>
          <dgm:bulletEnabled val="1"/>
        </dgm:presLayoutVars>
      </dgm:prSet>
      <dgm:spPr>
        <a:solidFill>
          <a:schemeClr val="bg1">
            <a:lumMod val="85000"/>
            <a:alpha val="90000"/>
          </a:schemeClr>
        </a:solidFill>
        <a:ln>
          <a:noFill/>
        </a:ln>
      </dgm:spPr>
    </dgm:pt>
    <dgm:pt modelId="{E8C5DE7D-3A1A-4233-BF70-E11CFA6FEB5D}" type="pres">
      <dgm:prSet presAssocID="{05AC74E9-92B0-44F7-942C-BCC25DE3508F}" presName="spaceBetweenRectangles" presStyleCnt="0"/>
      <dgm:spPr/>
    </dgm:pt>
    <dgm:pt modelId="{AFD14712-21CE-4C6A-A2F0-F76D4738E220}" type="pres">
      <dgm:prSet presAssocID="{B0189114-8831-4AA0-827E-C0415E839924}" presName="parentLin" presStyleCnt="0"/>
      <dgm:spPr/>
    </dgm:pt>
    <dgm:pt modelId="{FE992412-D6BF-430A-83E6-45F43DBDB75B}" type="pres">
      <dgm:prSet presAssocID="{B0189114-8831-4AA0-827E-C0415E839924}" presName="parentLeftMargin" presStyleLbl="node1" presStyleIdx="0" presStyleCnt="3"/>
      <dgm:spPr/>
    </dgm:pt>
    <dgm:pt modelId="{12EFD390-EA4E-4C61-9FBD-CE5FFF677501}" type="pres">
      <dgm:prSet presAssocID="{B0189114-8831-4AA0-827E-C0415E839924}" presName="parentText" presStyleLbl="node1" presStyleIdx="1" presStyleCnt="3" custScaleX="141335" custScaleY="190228">
        <dgm:presLayoutVars>
          <dgm:chMax val="0"/>
          <dgm:bulletEnabled val="1"/>
        </dgm:presLayoutVars>
      </dgm:prSet>
      <dgm:spPr/>
    </dgm:pt>
    <dgm:pt modelId="{D585C49F-9F0F-43D3-B5DB-DCD42E74AF4E}" type="pres">
      <dgm:prSet presAssocID="{B0189114-8831-4AA0-827E-C0415E839924}" presName="negativeSpace" presStyleCnt="0"/>
      <dgm:spPr/>
    </dgm:pt>
    <dgm:pt modelId="{87FB39B8-EFFC-4904-A677-FEB85F1A8EB6}" type="pres">
      <dgm:prSet presAssocID="{B0189114-8831-4AA0-827E-C0415E839924}" presName="childText" presStyleLbl="conFgAcc1" presStyleIdx="1" presStyleCnt="3">
        <dgm:presLayoutVars>
          <dgm:bulletEnabled val="1"/>
        </dgm:presLayoutVars>
      </dgm:prSet>
      <dgm:spPr>
        <a:solidFill>
          <a:schemeClr val="bg1">
            <a:lumMod val="85000"/>
            <a:alpha val="90000"/>
          </a:schemeClr>
        </a:solidFill>
        <a:ln>
          <a:noFill/>
        </a:ln>
      </dgm:spPr>
    </dgm:pt>
    <dgm:pt modelId="{61C16808-BF1C-4B36-8515-177782B2FD27}" type="pres">
      <dgm:prSet presAssocID="{9DA0772A-8927-469F-84AC-548F8654B86D}" presName="spaceBetweenRectangles" presStyleCnt="0"/>
      <dgm:spPr/>
    </dgm:pt>
    <dgm:pt modelId="{6921AE94-4334-49E1-A4AA-0D4AD62A8AD1}" type="pres">
      <dgm:prSet presAssocID="{D92B2626-E7F4-4597-8E28-3EBED0358B12}" presName="parentLin" presStyleCnt="0"/>
      <dgm:spPr/>
    </dgm:pt>
    <dgm:pt modelId="{0B8C7A89-C4BF-4725-83F7-A05E9132F989}" type="pres">
      <dgm:prSet presAssocID="{D92B2626-E7F4-4597-8E28-3EBED0358B12}" presName="parentLeftMargin" presStyleLbl="node1" presStyleIdx="1" presStyleCnt="3"/>
      <dgm:spPr/>
    </dgm:pt>
    <dgm:pt modelId="{6917C8F8-6D98-4A23-8D51-568EE4227675}" type="pres">
      <dgm:prSet presAssocID="{D92B2626-E7F4-4597-8E28-3EBED0358B12}" presName="parentText" presStyleLbl="node1" presStyleIdx="2" presStyleCnt="3" custScaleX="142857" custScaleY="199232">
        <dgm:presLayoutVars>
          <dgm:chMax val="0"/>
          <dgm:bulletEnabled val="1"/>
        </dgm:presLayoutVars>
      </dgm:prSet>
      <dgm:spPr/>
    </dgm:pt>
    <dgm:pt modelId="{0A7161FB-8D16-4654-9394-7884333CB348}" type="pres">
      <dgm:prSet presAssocID="{D92B2626-E7F4-4597-8E28-3EBED0358B12}" presName="negativeSpace" presStyleCnt="0"/>
      <dgm:spPr/>
    </dgm:pt>
    <dgm:pt modelId="{1B11C38A-49AF-4120-A997-09A9DDDBE2C8}" type="pres">
      <dgm:prSet presAssocID="{D92B2626-E7F4-4597-8E28-3EBED0358B12}" presName="childText" presStyleLbl="conFgAcc1" presStyleIdx="2" presStyleCnt="3">
        <dgm:presLayoutVars>
          <dgm:bulletEnabled val="1"/>
        </dgm:presLayoutVars>
      </dgm:prSet>
      <dgm:spPr>
        <a:solidFill>
          <a:schemeClr val="bg1">
            <a:lumMod val="85000"/>
            <a:alpha val="90000"/>
          </a:schemeClr>
        </a:solidFill>
        <a:ln>
          <a:noFill/>
        </a:ln>
      </dgm:spPr>
    </dgm:pt>
  </dgm:ptLst>
  <dgm:cxnLst>
    <dgm:cxn modelId="{65413746-6375-49A4-B694-932D03F0EF3A}" srcId="{0100F9DB-0E74-41CC-BB4A-F7B3045C4557}" destId="{D92B2626-E7F4-4597-8E28-3EBED0358B12}" srcOrd="2" destOrd="0" parTransId="{5A1CBA1E-EA8B-4A78-AA33-2B0288BBB570}" sibTransId="{8CC21A5E-C4C9-4D10-A7CA-F42C64B7FF05}"/>
    <dgm:cxn modelId="{032DE7CE-0E28-46CC-9FDA-36C0728D52D6}" type="presOf" srcId="{D92B2626-E7F4-4597-8E28-3EBED0358B12}" destId="{6917C8F8-6D98-4A23-8D51-568EE4227675}" srcOrd="1" destOrd="0" presId="urn:microsoft.com/office/officeart/2005/8/layout/list1"/>
    <dgm:cxn modelId="{90DD78BC-B7C7-4EA1-A347-2BD09C81B28F}" srcId="{0100F9DB-0E74-41CC-BB4A-F7B3045C4557}" destId="{5E241394-1EDF-40DA-88CB-2686762F76F4}" srcOrd="0" destOrd="0" parTransId="{B6C6F940-6FA5-4EFC-9B39-05290EAA589E}" sibTransId="{05AC74E9-92B0-44F7-942C-BCC25DE3508F}"/>
    <dgm:cxn modelId="{65E3C390-3528-40F3-8508-A4E6CAC2751C}" type="presOf" srcId="{5E241394-1EDF-40DA-88CB-2686762F76F4}" destId="{12880E8E-FB64-45E3-9D45-FB1D6311CF86}" srcOrd="0" destOrd="0" presId="urn:microsoft.com/office/officeart/2005/8/layout/list1"/>
    <dgm:cxn modelId="{DCCDD303-9AAC-4B21-A42E-A0CB2347B1D7}" type="presOf" srcId="{B0189114-8831-4AA0-827E-C0415E839924}" destId="{12EFD390-EA4E-4C61-9FBD-CE5FFF677501}" srcOrd="1" destOrd="0" presId="urn:microsoft.com/office/officeart/2005/8/layout/list1"/>
    <dgm:cxn modelId="{99D77CBC-9100-4282-ACF0-0833A663C5E2}" type="presOf" srcId="{B0189114-8831-4AA0-827E-C0415E839924}" destId="{FE992412-D6BF-430A-83E6-45F43DBDB75B}" srcOrd="0" destOrd="0" presId="urn:microsoft.com/office/officeart/2005/8/layout/list1"/>
    <dgm:cxn modelId="{461E18FA-E0D0-4D91-802C-1B899CA42B2A}" type="presOf" srcId="{5E241394-1EDF-40DA-88CB-2686762F76F4}" destId="{FC2D9ABA-2D76-449B-BC11-D3CAF76DD90B}" srcOrd="1" destOrd="0" presId="urn:microsoft.com/office/officeart/2005/8/layout/list1"/>
    <dgm:cxn modelId="{EF866089-A611-4C3B-91F4-AC839818651B}" type="presOf" srcId="{0100F9DB-0E74-41CC-BB4A-F7B3045C4557}" destId="{4A60B9D2-A30C-4F0F-94D2-D67221BEB249}" srcOrd="0" destOrd="0" presId="urn:microsoft.com/office/officeart/2005/8/layout/list1"/>
    <dgm:cxn modelId="{1FF4958B-2814-4689-A289-E8780CE0B8A5}" type="presOf" srcId="{D92B2626-E7F4-4597-8E28-3EBED0358B12}" destId="{0B8C7A89-C4BF-4725-83F7-A05E9132F989}" srcOrd="0" destOrd="0" presId="urn:microsoft.com/office/officeart/2005/8/layout/list1"/>
    <dgm:cxn modelId="{A08B48B5-786B-47CF-A9D3-EFF5F1B55899}" srcId="{0100F9DB-0E74-41CC-BB4A-F7B3045C4557}" destId="{B0189114-8831-4AA0-827E-C0415E839924}" srcOrd="1" destOrd="0" parTransId="{D99AAA8E-27AD-4E2B-A608-A5E27357A4D2}" sibTransId="{9DA0772A-8927-469F-84AC-548F8654B86D}"/>
    <dgm:cxn modelId="{4D316148-853E-4F66-8979-E60E59649C1C}" type="presParOf" srcId="{4A60B9D2-A30C-4F0F-94D2-D67221BEB249}" destId="{E3E138FA-E015-42D1-99EF-5D68D5EB2DC9}" srcOrd="0" destOrd="0" presId="urn:microsoft.com/office/officeart/2005/8/layout/list1"/>
    <dgm:cxn modelId="{90B09B7D-BB41-4982-AE00-5897037814FA}" type="presParOf" srcId="{E3E138FA-E015-42D1-99EF-5D68D5EB2DC9}" destId="{12880E8E-FB64-45E3-9D45-FB1D6311CF86}" srcOrd="0" destOrd="0" presId="urn:microsoft.com/office/officeart/2005/8/layout/list1"/>
    <dgm:cxn modelId="{22B527A6-BA41-4E13-8150-B70D3B1B6C25}" type="presParOf" srcId="{E3E138FA-E015-42D1-99EF-5D68D5EB2DC9}" destId="{FC2D9ABA-2D76-449B-BC11-D3CAF76DD90B}" srcOrd="1" destOrd="0" presId="urn:microsoft.com/office/officeart/2005/8/layout/list1"/>
    <dgm:cxn modelId="{37DA53F9-6A2B-40A9-B626-93D924194DE3}" type="presParOf" srcId="{4A60B9D2-A30C-4F0F-94D2-D67221BEB249}" destId="{43EC67EB-96F9-4B84-8064-626932FC607C}" srcOrd="1" destOrd="0" presId="urn:microsoft.com/office/officeart/2005/8/layout/list1"/>
    <dgm:cxn modelId="{E037E1BC-EA11-443E-B4C0-E101A6865B6E}" type="presParOf" srcId="{4A60B9D2-A30C-4F0F-94D2-D67221BEB249}" destId="{3A33FDF3-7251-43F3-BDE9-55319638C62C}" srcOrd="2" destOrd="0" presId="urn:microsoft.com/office/officeart/2005/8/layout/list1"/>
    <dgm:cxn modelId="{B1BF284F-E034-4B29-9818-9E4E0AEB4CB4}" type="presParOf" srcId="{4A60B9D2-A30C-4F0F-94D2-D67221BEB249}" destId="{E8C5DE7D-3A1A-4233-BF70-E11CFA6FEB5D}" srcOrd="3" destOrd="0" presId="urn:microsoft.com/office/officeart/2005/8/layout/list1"/>
    <dgm:cxn modelId="{768183DB-D3AF-41C7-93AE-76F0BC6887C3}" type="presParOf" srcId="{4A60B9D2-A30C-4F0F-94D2-D67221BEB249}" destId="{AFD14712-21CE-4C6A-A2F0-F76D4738E220}" srcOrd="4" destOrd="0" presId="urn:microsoft.com/office/officeart/2005/8/layout/list1"/>
    <dgm:cxn modelId="{388B67B2-F0E3-4D8D-A3D3-4D849F402836}" type="presParOf" srcId="{AFD14712-21CE-4C6A-A2F0-F76D4738E220}" destId="{FE992412-D6BF-430A-83E6-45F43DBDB75B}" srcOrd="0" destOrd="0" presId="urn:microsoft.com/office/officeart/2005/8/layout/list1"/>
    <dgm:cxn modelId="{A8621302-0169-4ED6-AE5E-C89E329FDE9D}" type="presParOf" srcId="{AFD14712-21CE-4C6A-A2F0-F76D4738E220}" destId="{12EFD390-EA4E-4C61-9FBD-CE5FFF677501}" srcOrd="1" destOrd="0" presId="urn:microsoft.com/office/officeart/2005/8/layout/list1"/>
    <dgm:cxn modelId="{E94D6496-9BE5-48B0-B0E9-A8EC398A7354}" type="presParOf" srcId="{4A60B9D2-A30C-4F0F-94D2-D67221BEB249}" destId="{D585C49F-9F0F-43D3-B5DB-DCD42E74AF4E}" srcOrd="5" destOrd="0" presId="urn:microsoft.com/office/officeart/2005/8/layout/list1"/>
    <dgm:cxn modelId="{4D162972-BB5D-4272-BEEC-459DE104B658}" type="presParOf" srcId="{4A60B9D2-A30C-4F0F-94D2-D67221BEB249}" destId="{87FB39B8-EFFC-4904-A677-FEB85F1A8EB6}" srcOrd="6" destOrd="0" presId="urn:microsoft.com/office/officeart/2005/8/layout/list1"/>
    <dgm:cxn modelId="{70A388E0-9985-407C-9830-825DAFE66402}" type="presParOf" srcId="{4A60B9D2-A30C-4F0F-94D2-D67221BEB249}" destId="{61C16808-BF1C-4B36-8515-177782B2FD27}" srcOrd="7" destOrd="0" presId="urn:microsoft.com/office/officeart/2005/8/layout/list1"/>
    <dgm:cxn modelId="{EF32A4C1-7795-4AEF-B0B2-145284B2768D}" type="presParOf" srcId="{4A60B9D2-A30C-4F0F-94D2-D67221BEB249}" destId="{6921AE94-4334-49E1-A4AA-0D4AD62A8AD1}" srcOrd="8" destOrd="0" presId="urn:microsoft.com/office/officeart/2005/8/layout/list1"/>
    <dgm:cxn modelId="{D2B68336-0273-40A7-9AA9-B4452C6D578B}" type="presParOf" srcId="{6921AE94-4334-49E1-A4AA-0D4AD62A8AD1}" destId="{0B8C7A89-C4BF-4725-83F7-A05E9132F989}" srcOrd="0" destOrd="0" presId="urn:microsoft.com/office/officeart/2005/8/layout/list1"/>
    <dgm:cxn modelId="{31AA2075-5356-462F-B4AF-83BEAC898E05}" type="presParOf" srcId="{6921AE94-4334-49E1-A4AA-0D4AD62A8AD1}" destId="{6917C8F8-6D98-4A23-8D51-568EE4227675}" srcOrd="1" destOrd="0" presId="urn:microsoft.com/office/officeart/2005/8/layout/list1"/>
    <dgm:cxn modelId="{B6D52D37-2109-401B-A727-20C3EFF43D80}" type="presParOf" srcId="{4A60B9D2-A30C-4F0F-94D2-D67221BEB249}" destId="{0A7161FB-8D16-4654-9394-7884333CB348}" srcOrd="9" destOrd="0" presId="urn:microsoft.com/office/officeart/2005/8/layout/list1"/>
    <dgm:cxn modelId="{7B655B4A-0A4B-44F4-8D4A-BC3D307728AD}" type="presParOf" srcId="{4A60B9D2-A30C-4F0F-94D2-D67221BEB249}" destId="{1B11C38A-49AF-4120-A997-09A9DDDBE2C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00F9DB-0E74-41CC-BB4A-F7B3045C455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lv-LV"/>
        </a:p>
      </dgm:t>
    </dgm:pt>
    <dgm:pt modelId="{B0189114-8831-4AA0-827E-C0415E839924}">
      <dgm:prSet phldrT="[Text]" custT="1">
        <dgm:style>
          <a:lnRef idx="2">
            <a:schemeClr val="accent1"/>
          </a:lnRef>
          <a:fillRef idx="1">
            <a:schemeClr val="lt1"/>
          </a:fillRef>
          <a:effectRef idx="0">
            <a:schemeClr val="accent1"/>
          </a:effectRef>
          <a:fontRef idx="minor">
            <a:schemeClr val="dk1"/>
          </a:fontRef>
        </dgm:style>
      </dgm:prSet>
      <dgm:spPr>
        <a:solidFill>
          <a:schemeClr val="bg1"/>
        </a:solidFill>
      </dgm:spPr>
      <dgm:t>
        <a:bodyPr/>
        <a:lstStyle/>
        <a:p>
          <a:r>
            <a:rPr lang="lv-LV" sz="2000" dirty="0"/>
            <a:t>Projekta organizācijas un sadarbības procedūru definēšana  </a:t>
          </a:r>
        </a:p>
      </dgm:t>
    </dgm:pt>
    <dgm:pt modelId="{D99AAA8E-27AD-4E2B-A608-A5E27357A4D2}" type="parTrans" cxnId="{A08B48B5-786B-47CF-A9D3-EFF5F1B55899}">
      <dgm:prSet/>
      <dgm:spPr/>
      <dgm:t>
        <a:bodyPr/>
        <a:lstStyle/>
        <a:p>
          <a:endParaRPr lang="lv-LV" sz="1600"/>
        </a:p>
      </dgm:t>
    </dgm:pt>
    <dgm:pt modelId="{9DA0772A-8927-469F-84AC-548F8654B86D}" type="sibTrans" cxnId="{A08B48B5-786B-47CF-A9D3-EFF5F1B55899}">
      <dgm:prSet/>
      <dgm:spPr/>
      <dgm:t>
        <a:bodyPr/>
        <a:lstStyle/>
        <a:p>
          <a:endParaRPr lang="lv-LV" sz="1600"/>
        </a:p>
      </dgm:t>
    </dgm:pt>
    <dgm:pt modelId="{D92B2626-E7F4-4597-8E28-3EBED0358B12}">
      <dgm:prSet phldrT="[Text]" custT="1">
        <dgm:style>
          <a:lnRef idx="2">
            <a:schemeClr val="accent1"/>
          </a:lnRef>
          <a:fillRef idx="1">
            <a:schemeClr val="lt1"/>
          </a:fillRef>
          <a:effectRef idx="0">
            <a:schemeClr val="accent1"/>
          </a:effectRef>
          <a:fontRef idx="minor">
            <a:schemeClr val="dk1"/>
          </a:fontRef>
        </dgm:style>
      </dgm:prSet>
      <dgm:spPr>
        <a:solidFill>
          <a:schemeClr val="bg1"/>
        </a:solidFill>
      </dgm:spPr>
      <dgm:t>
        <a:bodyPr/>
        <a:lstStyle/>
        <a:p>
          <a:r>
            <a:rPr lang="lv-LV" sz="2000" dirty="0"/>
            <a:t>Projekta piegādes plāna sastādīšana </a:t>
          </a:r>
        </a:p>
      </dgm:t>
    </dgm:pt>
    <dgm:pt modelId="{5A1CBA1E-EA8B-4A78-AA33-2B0288BBB570}" type="parTrans" cxnId="{65413746-6375-49A4-B694-932D03F0EF3A}">
      <dgm:prSet/>
      <dgm:spPr/>
      <dgm:t>
        <a:bodyPr/>
        <a:lstStyle/>
        <a:p>
          <a:endParaRPr lang="lv-LV" sz="1600"/>
        </a:p>
      </dgm:t>
    </dgm:pt>
    <dgm:pt modelId="{8CC21A5E-C4C9-4D10-A7CA-F42C64B7FF05}" type="sibTrans" cxnId="{65413746-6375-49A4-B694-932D03F0EF3A}">
      <dgm:prSet/>
      <dgm:spPr/>
      <dgm:t>
        <a:bodyPr/>
        <a:lstStyle/>
        <a:p>
          <a:endParaRPr lang="lv-LV" sz="1600"/>
        </a:p>
      </dgm:t>
    </dgm:pt>
    <dgm:pt modelId="{89DE3626-E563-40ED-A5B7-F30209A13946}">
      <dgm:prSet phldrT="[Text]" custT="1">
        <dgm:style>
          <a:lnRef idx="2">
            <a:schemeClr val="accent1"/>
          </a:lnRef>
          <a:fillRef idx="1">
            <a:schemeClr val="lt1"/>
          </a:fillRef>
          <a:effectRef idx="0">
            <a:schemeClr val="accent1"/>
          </a:effectRef>
          <a:fontRef idx="minor">
            <a:schemeClr val="dk1"/>
          </a:fontRef>
        </dgm:style>
      </dgm:prSet>
      <dgm:spPr>
        <a:solidFill>
          <a:schemeClr val="bg1"/>
        </a:solidFill>
      </dgm:spPr>
      <dgm:t>
        <a:bodyPr/>
        <a:lstStyle/>
        <a:p>
          <a:r>
            <a:rPr lang="lv-LV" sz="2000" dirty="0"/>
            <a:t>Iesaistīto pušu atbildības sadalījuma noteikšana </a:t>
          </a:r>
        </a:p>
      </dgm:t>
    </dgm:pt>
    <dgm:pt modelId="{DFBBD73F-D22E-4EF3-8DDA-92E5D7156651}" type="parTrans" cxnId="{4C2508F1-FE18-4291-AFC6-E0B0EA04C56F}">
      <dgm:prSet/>
      <dgm:spPr/>
      <dgm:t>
        <a:bodyPr/>
        <a:lstStyle/>
        <a:p>
          <a:endParaRPr lang="lv-LV" sz="1600"/>
        </a:p>
      </dgm:t>
    </dgm:pt>
    <dgm:pt modelId="{87C54D16-1A05-4651-A075-6458607EFF23}" type="sibTrans" cxnId="{4C2508F1-FE18-4291-AFC6-E0B0EA04C56F}">
      <dgm:prSet/>
      <dgm:spPr/>
      <dgm:t>
        <a:bodyPr/>
        <a:lstStyle/>
        <a:p>
          <a:endParaRPr lang="lv-LV" sz="1600"/>
        </a:p>
      </dgm:t>
    </dgm:pt>
    <dgm:pt modelId="{120ADA7E-4A79-4423-8071-E6C88018558F}">
      <dgm:prSet phldrT="[Text]" custT="1">
        <dgm:style>
          <a:lnRef idx="2">
            <a:schemeClr val="accent1"/>
          </a:lnRef>
          <a:fillRef idx="1">
            <a:schemeClr val="lt1"/>
          </a:fillRef>
          <a:effectRef idx="0">
            <a:schemeClr val="accent1"/>
          </a:effectRef>
          <a:fontRef idx="minor">
            <a:schemeClr val="dk1"/>
          </a:fontRef>
        </dgm:style>
      </dgm:prSet>
      <dgm:spPr>
        <a:solidFill>
          <a:schemeClr val="bg1"/>
        </a:solidFill>
      </dgm:spPr>
      <dgm:t>
        <a:bodyPr/>
        <a:lstStyle/>
        <a:p>
          <a:r>
            <a:rPr lang="lv-LV" sz="2000" dirty="0"/>
            <a:t>Visu panākto vienošanos dokumentēšana un apstiprināšana no visām iesaistītajām pusēm</a:t>
          </a:r>
        </a:p>
      </dgm:t>
    </dgm:pt>
    <dgm:pt modelId="{A8E744BE-16E7-4041-B8D9-F35577A75788}" type="parTrans" cxnId="{1C68D342-6ED7-4460-BEDE-FE45C5A09937}">
      <dgm:prSet/>
      <dgm:spPr/>
      <dgm:t>
        <a:bodyPr/>
        <a:lstStyle/>
        <a:p>
          <a:endParaRPr lang="lv-LV" sz="1600"/>
        </a:p>
      </dgm:t>
    </dgm:pt>
    <dgm:pt modelId="{F1F0701C-6296-475A-807C-1A4471692DE8}" type="sibTrans" cxnId="{1C68D342-6ED7-4460-BEDE-FE45C5A09937}">
      <dgm:prSet/>
      <dgm:spPr/>
      <dgm:t>
        <a:bodyPr/>
        <a:lstStyle/>
        <a:p>
          <a:endParaRPr lang="lv-LV" sz="1600"/>
        </a:p>
      </dgm:t>
    </dgm:pt>
    <dgm:pt modelId="{4A60B9D2-A30C-4F0F-94D2-D67221BEB249}" type="pres">
      <dgm:prSet presAssocID="{0100F9DB-0E74-41CC-BB4A-F7B3045C4557}" presName="linear" presStyleCnt="0">
        <dgm:presLayoutVars>
          <dgm:dir/>
          <dgm:animLvl val="lvl"/>
          <dgm:resizeHandles val="exact"/>
        </dgm:presLayoutVars>
      </dgm:prSet>
      <dgm:spPr/>
    </dgm:pt>
    <dgm:pt modelId="{AFD14712-21CE-4C6A-A2F0-F76D4738E220}" type="pres">
      <dgm:prSet presAssocID="{B0189114-8831-4AA0-827E-C0415E839924}" presName="parentLin" presStyleCnt="0"/>
      <dgm:spPr/>
    </dgm:pt>
    <dgm:pt modelId="{FE992412-D6BF-430A-83E6-45F43DBDB75B}" type="pres">
      <dgm:prSet presAssocID="{B0189114-8831-4AA0-827E-C0415E839924}" presName="parentLeftMargin" presStyleLbl="node1" presStyleIdx="0" presStyleCnt="4"/>
      <dgm:spPr/>
    </dgm:pt>
    <dgm:pt modelId="{12EFD390-EA4E-4C61-9FBD-CE5FFF677501}" type="pres">
      <dgm:prSet presAssocID="{B0189114-8831-4AA0-827E-C0415E839924}" presName="parentText" presStyleLbl="node1" presStyleIdx="0" presStyleCnt="4" custScaleX="141335" custScaleY="190228">
        <dgm:presLayoutVars>
          <dgm:chMax val="0"/>
          <dgm:bulletEnabled val="1"/>
        </dgm:presLayoutVars>
      </dgm:prSet>
      <dgm:spPr/>
    </dgm:pt>
    <dgm:pt modelId="{D585C49F-9F0F-43D3-B5DB-DCD42E74AF4E}" type="pres">
      <dgm:prSet presAssocID="{B0189114-8831-4AA0-827E-C0415E839924}" presName="negativeSpace" presStyleCnt="0"/>
      <dgm:spPr/>
    </dgm:pt>
    <dgm:pt modelId="{87FB39B8-EFFC-4904-A677-FEB85F1A8EB6}" type="pres">
      <dgm:prSet presAssocID="{B0189114-8831-4AA0-827E-C0415E839924}" presName="childText" presStyleLbl="conFgAcc1" presStyleIdx="0" presStyleCnt="4">
        <dgm:presLayoutVars>
          <dgm:bulletEnabled val="1"/>
        </dgm:presLayoutVars>
      </dgm:prSet>
      <dgm:spPr>
        <a:solidFill>
          <a:schemeClr val="bg1">
            <a:lumMod val="85000"/>
            <a:alpha val="90000"/>
          </a:schemeClr>
        </a:solidFill>
        <a:ln>
          <a:noFill/>
        </a:ln>
      </dgm:spPr>
    </dgm:pt>
    <dgm:pt modelId="{61C16808-BF1C-4B36-8515-177782B2FD27}" type="pres">
      <dgm:prSet presAssocID="{9DA0772A-8927-469F-84AC-548F8654B86D}" presName="spaceBetweenRectangles" presStyleCnt="0"/>
      <dgm:spPr/>
    </dgm:pt>
    <dgm:pt modelId="{6921AE94-4334-49E1-A4AA-0D4AD62A8AD1}" type="pres">
      <dgm:prSet presAssocID="{D92B2626-E7F4-4597-8E28-3EBED0358B12}" presName="parentLin" presStyleCnt="0"/>
      <dgm:spPr/>
    </dgm:pt>
    <dgm:pt modelId="{0B8C7A89-C4BF-4725-83F7-A05E9132F989}" type="pres">
      <dgm:prSet presAssocID="{D92B2626-E7F4-4597-8E28-3EBED0358B12}" presName="parentLeftMargin" presStyleLbl="node1" presStyleIdx="0" presStyleCnt="4"/>
      <dgm:spPr/>
    </dgm:pt>
    <dgm:pt modelId="{6917C8F8-6D98-4A23-8D51-568EE4227675}" type="pres">
      <dgm:prSet presAssocID="{D92B2626-E7F4-4597-8E28-3EBED0358B12}" presName="parentText" presStyleLbl="node1" presStyleIdx="1" presStyleCnt="4" custScaleX="142857" custScaleY="199232">
        <dgm:presLayoutVars>
          <dgm:chMax val="0"/>
          <dgm:bulletEnabled val="1"/>
        </dgm:presLayoutVars>
      </dgm:prSet>
      <dgm:spPr/>
    </dgm:pt>
    <dgm:pt modelId="{0A7161FB-8D16-4654-9394-7884333CB348}" type="pres">
      <dgm:prSet presAssocID="{D92B2626-E7F4-4597-8E28-3EBED0358B12}" presName="negativeSpace" presStyleCnt="0"/>
      <dgm:spPr/>
    </dgm:pt>
    <dgm:pt modelId="{1B11C38A-49AF-4120-A997-09A9DDDBE2C8}" type="pres">
      <dgm:prSet presAssocID="{D92B2626-E7F4-4597-8E28-3EBED0358B12}" presName="childText" presStyleLbl="conFgAcc1" presStyleIdx="1" presStyleCnt="4">
        <dgm:presLayoutVars>
          <dgm:bulletEnabled val="1"/>
        </dgm:presLayoutVars>
      </dgm:prSet>
      <dgm:spPr>
        <a:solidFill>
          <a:schemeClr val="bg1">
            <a:lumMod val="85000"/>
            <a:alpha val="90000"/>
          </a:schemeClr>
        </a:solidFill>
        <a:ln>
          <a:noFill/>
        </a:ln>
      </dgm:spPr>
    </dgm:pt>
    <dgm:pt modelId="{B12738C4-7B84-4E5D-9EF2-CA68592BCA31}" type="pres">
      <dgm:prSet presAssocID="{8CC21A5E-C4C9-4D10-A7CA-F42C64B7FF05}" presName="spaceBetweenRectangles" presStyleCnt="0"/>
      <dgm:spPr/>
    </dgm:pt>
    <dgm:pt modelId="{B8FFA766-87AD-48C5-8706-E73EA18B3250}" type="pres">
      <dgm:prSet presAssocID="{89DE3626-E563-40ED-A5B7-F30209A13946}" presName="parentLin" presStyleCnt="0"/>
      <dgm:spPr/>
    </dgm:pt>
    <dgm:pt modelId="{815F0846-C246-4714-98BD-C543ED16A087}" type="pres">
      <dgm:prSet presAssocID="{89DE3626-E563-40ED-A5B7-F30209A13946}" presName="parentLeftMargin" presStyleLbl="node1" presStyleIdx="1" presStyleCnt="4"/>
      <dgm:spPr/>
    </dgm:pt>
    <dgm:pt modelId="{A50C3631-58C9-446D-8FC6-C21CE5FBF7CB}" type="pres">
      <dgm:prSet presAssocID="{89DE3626-E563-40ED-A5B7-F30209A13946}" presName="parentText" presStyleLbl="node1" presStyleIdx="2" presStyleCnt="4" custScaleX="142857" custScaleY="178484">
        <dgm:presLayoutVars>
          <dgm:chMax val="0"/>
          <dgm:bulletEnabled val="1"/>
        </dgm:presLayoutVars>
      </dgm:prSet>
      <dgm:spPr/>
    </dgm:pt>
    <dgm:pt modelId="{1388FFE1-0A8A-4B47-A22A-3A367348A49F}" type="pres">
      <dgm:prSet presAssocID="{89DE3626-E563-40ED-A5B7-F30209A13946}" presName="negativeSpace" presStyleCnt="0"/>
      <dgm:spPr/>
    </dgm:pt>
    <dgm:pt modelId="{E8E27635-C000-4769-AA69-A0771DC01F2C}" type="pres">
      <dgm:prSet presAssocID="{89DE3626-E563-40ED-A5B7-F30209A13946}" presName="childText" presStyleLbl="conFgAcc1" presStyleIdx="2" presStyleCnt="4">
        <dgm:presLayoutVars>
          <dgm:bulletEnabled val="1"/>
        </dgm:presLayoutVars>
      </dgm:prSet>
      <dgm:spPr>
        <a:solidFill>
          <a:schemeClr val="bg1">
            <a:lumMod val="85000"/>
            <a:alpha val="90000"/>
          </a:schemeClr>
        </a:solidFill>
        <a:ln>
          <a:noFill/>
        </a:ln>
      </dgm:spPr>
    </dgm:pt>
    <dgm:pt modelId="{0B430176-0EE1-48F8-8297-342DE31707E9}" type="pres">
      <dgm:prSet presAssocID="{87C54D16-1A05-4651-A075-6458607EFF23}" presName="spaceBetweenRectangles" presStyleCnt="0"/>
      <dgm:spPr/>
    </dgm:pt>
    <dgm:pt modelId="{7F3310B7-3CC7-4247-8033-BA0C08C88166}" type="pres">
      <dgm:prSet presAssocID="{120ADA7E-4A79-4423-8071-E6C88018558F}" presName="parentLin" presStyleCnt="0"/>
      <dgm:spPr/>
    </dgm:pt>
    <dgm:pt modelId="{5E46A16A-6BA6-4E67-A1C6-352FA23C9DDC}" type="pres">
      <dgm:prSet presAssocID="{120ADA7E-4A79-4423-8071-E6C88018558F}" presName="parentLeftMargin" presStyleLbl="node1" presStyleIdx="2" presStyleCnt="4"/>
      <dgm:spPr/>
    </dgm:pt>
    <dgm:pt modelId="{82E00393-40BF-45A6-9C87-9010008D5712}" type="pres">
      <dgm:prSet presAssocID="{120ADA7E-4A79-4423-8071-E6C88018558F}" presName="parentText" presStyleLbl="node1" presStyleIdx="3" presStyleCnt="4" custScaleX="141765" custScaleY="206641">
        <dgm:presLayoutVars>
          <dgm:chMax val="0"/>
          <dgm:bulletEnabled val="1"/>
        </dgm:presLayoutVars>
      </dgm:prSet>
      <dgm:spPr/>
    </dgm:pt>
    <dgm:pt modelId="{72677A57-F1E5-4279-B76D-989C889A14E3}" type="pres">
      <dgm:prSet presAssocID="{120ADA7E-4A79-4423-8071-E6C88018558F}" presName="negativeSpace" presStyleCnt="0"/>
      <dgm:spPr/>
    </dgm:pt>
    <dgm:pt modelId="{03D26E99-BF1F-40AF-B5A0-A9FD4E31790E}" type="pres">
      <dgm:prSet presAssocID="{120ADA7E-4A79-4423-8071-E6C88018558F}" presName="childText" presStyleLbl="conFgAcc1" presStyleIdx="3" presStyleCnt="4">
        <dgm:presLayoutVars>
          <dgm:bulletEnabled val="1"/>
        </dgm:presLayoutVars>
      </dgm:prSet>
      <dgm:spPr>
        <a:solidFill>
          <a:schemeClr val="bg1">
            <a:lumMod val="85000"/>
            <a:alpha val="90000"/>
          </a:schemeClr>
        </a:solidFill>
        <a:ln>
          <a:noFill/>
        </a:ln>
      </dgm:spPr>
    </dgm:pt>
  </dgm:ptLst>
  <dgm:cxnLst>
    <dgm:cxn modelId="{A08B48B5-786B-47CF-A9D3-EFF5F1B55899}" srcId="{0100F9DB-0E74-41CC-BB4A-F7B3045C4557}" destId="{B0189114-8831-4AA0-827E-C0415E839924}" srcOrd="0" destOrd="0" parTransId="{D99AAA8E-27AD-4E2B-A608-A5E27357A4D2}" sibTransId="{9DA0772A-8927-469F-84AC-548F8654B86D}"/>
    <dgm:cxn modelId="{6BF21497-039A-4F5A-AB6B-1E2089BA8EE4}" type="presOf" srcId="{0100F9DB-0E74-41CC-BB4A-F7B3045C4557}" destId="{4A60B9D2-A30C-4F0F-94D2-D67221BEB249}" srcOrd="0" destOrd="0" presId="urn:microsoft.com/office/officeart/2005/8/layout/list1"/>
    <dgm:cxn modelId="{C8069B2D-1ADE-4029-9678-5E6F66874AE7}" type="presOf" srcId="{89DE3626-E563-40ED-A5B7-F30209A13946}" destId="{815F0846-C246-4714-98BD-C543ED16A087}" srcOrd="0" destOrd="0" presId="urn:microsoft.com/office/officeart/2005/8/layout/list1"/>
    <dgm:cxn modelId="{1C68D342-6ED7-4460-BEDE-FE45C5A09937}" srcId="{0100F9DB-0E74-41CC-BB4A-F7B3045C4557}" destId="{120ADA7E-4A79-4423-8071-E6C88018558F}" srcOrd="3" destOrd="0" parTransId="{A8E744BE-16E7-4041-B8D9-F35577A75788}" sibTransId="{F1F0701C-6296-475A-807C-1A4471692DE8}"/>
    <dgm:cxn modelId="{65413746-6375-49A4-B694-932D03F0EF3A}" srcId="{0100F9DB-0E74-41CC-BB4A-F7B3045C4557}" destId="{D92B2626-E7F4-4597-8E28-3EBED0358B12}" srcOrd="1" destOrd="0" parTransId="{5A1CBA1E-EA8B-4A78-AA33-2B0288BBB570}" sibTransId="{8CC21A5E-C4C9-4D10-A7CA-F42C64B7FF05}"/>
    <dgm:cxn modelId="{7190CFF1-EFE9-47DF-8482-AE19FF7BA214}" type="presOf" srcId="{89DE3626-E563-40ED-A5B7-F30209A13946}" destId="{A50C3631-58C9-446D-8FC6-C21CE5FBF7CB}" srcOrd="1" destOrd="0" presId="urn:microsoft.com/office/officeart/2005/8/layout/list1"/>
    <dgm:cxn modelId="{C7638464-F9F2-4895-B3B6-DC463267B5F0}" type="presOf" srcId="{120ADA7E-4A79-4423-8071-E6C88018558F}" destId="{82E00393-40BF-45A6-9C87-9010008D5712}" srcOrd="1" destOrd="0" presId="urn:microsoft.com/office/officeart/2005/8/layout/list1"/>
    <dgm:cxn modelId="{3A6C3014-B76D-4476-B32B-26FFB7C7C12D}" type="presOf" srcId="{B0189114-8831-4AA0-827E-C0415E839924}" destId="{FE992412-D6BF-430A-83E6-45F43DBDB75B}" srcOrd="0" destOrd="0" presId="urn:microsoft.com/office/officeart/2005/8/layout/list1"/>
    <dgm:cxn modelId="{4C2508F1-FE18-4291-AFC6-E0B0EA04C56F}" srcId="{0100F9DB-0E74-41CC-BB4A-F7B3045C4557}" destId="{89DE3626-E563-40ED-A5B7-F30209A13946}" srcOrd="2" destOrd="0" parTransId="{DFBBD73F-D22E-4EF3-8DDA-92E5D7156651}" sibTransId="{87C54D16-1A05-4651-A075-6458607EFF23}"/>
    <dgm:cxn modelId="{F31E32BB-BD38-46B9-8515-040F2F8167AD}" type="presOf" srcId="{120ADA7E-4A79-4423-8071-E6C88018558F}" destId="{5E46A16A-6BA6-4E67-A1C6-352FA23C9DDC}" srcOrd="0" destOrd="0" presId="urn:microsoft.com/office/officeart/2005/8/layout/list1"/>
    <dgm:cxn modelId="{FCF1F6ED-A539-47E7-9AE5-E88324A51D5E}" type="presOf" srcId="{B0189114-8831-4AA0-827E-C0415E839924}" destId="{12EFD390-EA4E-4C61-9FBD-CE5FFF677501}" srcOrd="1" destOrd="0" presId="urn:microsoft.com/office/officeart/2005/8/layout/list1"/>
    <dgm:cxn modelId="{9765DBF0-B30C-440D-9F85-400553C87A6A}" type="presOf" srcId="{D92B2626-E7F4-4597-8E28-3EBED0358B12}" destId="{6917C8F8-6D98-4A23-8D51-568EE4227675}" srcOrd="1" destOrd="0" presId="urn:microsoft.com/office/officeart/2005/8/layout/list1"/>
    <dgm:cxn modelId="{2FBF5928-F891-45A6-A11E-F1504A3998E4}" type="presOf" srcId="{D92B2626-E7F4-4597-8E28-3EBED0358B12}" destId="{0B8C7A89-C4BF-4725-83F7-A05E9132F989}" srcOrd="0" destOrd="0" presId="urn:microsoft.com/office/officeart/2005/8/layout/list1"/>
    <dgm:cxn modelId="{D3F2D99F-93A3-405E-A664-4559A54F0D5A}" type="presParOf" srcId="{4A60B9D2-A30C-4F0F-94D2-D67221BEB249}" destId="{AFD14712-21CE-4C6A-A2F0-F76D4738E220}" srcOrd="0" destOrd="0" presId="urn:microsoft.com/office/officeart/2005/8/layout/list1"/>
    <dgm:cxn modelId="{DC63A8F1-18B9-41F8-9DF1-12CE76AAD676}" type="presParOf" srcId="{AFD14712-21CE-4C6A-A2F0-F76D4738E220}" destId="{FE992412-D6BF-430A-83E6-45F43DBDB75B}" srcOrd="0" destOrd="0" presId="urn:microsoft.com/office/officeart/2005/8/layout/list1"/>
    <dgm:cxn modelId="{484EA9CA-E4A7-4D16-B496-46DB093160D0}" type="presParOf" srcId="{AFD14712-21CE-4C6A-A2F0-F76D4738E220}" destId="{12EFD390-EA4E-4C61-9FBD-CE5FFF677501}" srcOrd="1" destOrd="0" presId="urn:microsoft.com/office/officeart/2005/8/layout/list1"/>
    <dgm:cxn modelId="{923FF933-4DB8-4105-B166-9C8CBDF96AB7}" type="presParOf" srcId="{4A60B9D2-A30C-4F0F-94D2-D67221BEB249}" destId="{D585C49F-9F0F-43D3-B5DB-DCD42E74AF4E}" srcOrd="1" destOrd="0" presId="urn:microsoft.com/office/officeart/2005/8/layout/list1"/>
    <dgm:cxn modelId="{23FFB99A-E8F6-45CF-9D67-91EE3380EAE0}" type="presParOf" srcId="{4A60B9D2-A30C-4F0F-94D2-D67221BEB249}" destId="{87FB39B8-EFFC-4904-A677-FEB85F1A8EB6}" srcOrd="2" destOrd="0" presId="urn:microsoft.com/office/officeart/2005/8/layout/list1"/>
    <dgm:cxn modelId="{71D7D762-67A2-4B26-BDF0-4F35476EE750}" type="presParOf" srcId="{4A60B9D2-A30C-4F0F-94D2-D67221BEB249}" destId="{61C16808-BF1C-4B36-8515-177782B2FD27}" srcOrd="3" destOrd="0" presId="urn:microsoft.com/office/officeart/2005/8/layout/list1"/>
    <dgm:cxn modelId="{30741296-3CBA-4673-BA7E-6BDEC73D1FD0}" type="presParOf" srcId="{4A60B9D2-A30C-4F0F-94D2-D67221BEB249}" destId="{6921AE94-4334-49E1-A4AA-0D4AD62A8AD1}" srcOrd="4" destOrd="0" presId="urn:microsoft.com/office/officeart/2005/8/layout/list1"/>
    <dgm:cxn modelId="{A7A645AF-D4A5-4956-A890-54CAABF42504}" type="presParOf" srcId="{6921AE94-4334-49E1-A4AA-0D4AD62A8AD1}" destId="{0B8C7A89-C4BF-4725-83F7-A05E9132F989}" srcOrd="0" destOrd="0" presId="urn:microsoft.com/office/officeart/2005/8/layout/list1"/>
    <dgm:cxn modelId="{5DBED12F-3F77-483B-BE22-169E23B35C1D}" type="presParOf" srcId="{6921AE94-4334-49E1-A4AA-0D4AD62A8AD1}" destId="{6917C8F8-6D98-4A23-8D51-568EE4227675}" srcOrd="1" destOrd="0" presId="urn:microsoft.com/office/officeart/2005/8/layout/list1"/>
    <dgm:cxn modelId="{4C213DD2-BE8C-4097-BF6E-8D3655484427}" type="presParOf" srcId="{4A60B9D2-A30C-4F0F-94D2-D67221BEB249}" destId="{0A7161FB-8D16-4654-9394-7884333CB348}" srcOrd="5" destOrd="0" presId="urn:microsoft.com/office/officeart/2005/8/layout/list1"/>
    <dgm:cxn modelId="{1D920423-E77A-49CF-89B1-07BCEF3148EB}" type="presParOf" srcId="{4A60B9D2-A30C-4F0F-94D2-D67221BEB249}" destId="{1B11C38A-49AF-4120-A997-09A9DDDBE2C8}" srcOrd="6" destOrd="0" presId="urn:microsoft.com/office/officeart/2005/8/layout/list1"/>
    <dgm:cxn modelId="{887DEB49-E86C-42C0-BDE0-2376E2593D8B}" type="presParOf" srcId="{4A60B9D2-A30C-4F0F-94D2-D67221BEB249}" destId="{B12738C4-7B84-4E5D-9EF2-CA68592BCA31}" srcOrd="7" destOrd="0" presId="urn:microsoft.com/office/officeart/2005/8/layout/list1"/>
    <dgm:cxn modelId="{87D5AA85-01BA-4996-A56D-CD47498614C7}" type="presParOf" srcId="{4A60B9D2-A30C-4F0F-94D2-D67221BEB249}" destId="{B8FFA766-87AD-48C5-8706-E73EA18B3250}" srcOrd="8" destOrd="0" presId="urn:microsoft.com/office/officeart/2005/8/layout/list1"/>
    <dgm:cxn modelId="{59E92A0D-C906-4267-87F0-C4EBCBF6181C}" type="presParOf" srcId="{B8FFA766-87AD-48C5-8706-E73EA18B3250}" destId="{815F0846-C246-4714-98BD-C543ED16A087}" srcOrd="0" destOrd="0" presId="urn:microsoft.com/office/officeart/2005/8/layout/list1"/>
    <dgm:cxn modelId="{C4CD10AC-2BCC-44CF-A94A-EA124EA63792}" type="presParOf" srcId="{B8FFA766-87AD-48C5-8706-E73EA18B3250}" destId="{A50C3631-58C9-446D-8FC6-C21CE5FBF7CB}" srcOrd="1" destOrd="0" presId="urn:microsoft.com/office/officeart/2005/8/layout/list1"/>
    <dgm:cxn modelId="{00C7E6E6-ED5C-4080-99DC-83CFD0FD9C66}" type="presParOf" srcId="{4A60B9D2-A30C-4F0F-94D2-D67221BEB249}" destId="{1388FFE1-0A8A-4B47-A22A-3A367348A49F}" srcOrd="9" destOrd="0" presId="urn:microsoft.com/office/officeart/2005/8/layout/list1"/>
    <dgm:cxn modelId="{971C7E2B-F905-4649-8C63-0F4DA47F4AB8}" type="presParOf" srcId="{4A60B9D2-A30C-4F0F-94D2-D67221BEB249}" destId="{E8E27635-C000-4769-AA69-A0771DC01F2C}" srcOrd="10" destOrd="0" presId="urn:microsoft.com/office/officeart/2005/8/layout/list1"/>
    <dgm:cxn modelId="{083A750B-D6A8-40FD-BD34-7880CF13E209}" type="presParOf" srcId="{4A60B9D2-A30C-4F0F-94D2-D67221BEB249}" destId="{0B430176-0EE1-48F8-8297-342DE31707E9}" srcOrd="11" destOrd="0" presId="urn:microsoft.com/office/officeart/2005/8/layout/list1"/>
    <dgm:cxn modelId="{942502CC-BE1B-42CC-9BF1-0C6D48AD0102}" type="presParOf" srcId="{4A60B9D2-A30C-4F0F-94D2-D67221BEB249}" destId="{7F3310B7-3CC7-4247-8033-BA0C08C88166}" srcOrd="12" destOrd="0" presId="urn:microsoft.com/office/officeart/2005/8/layout/list1"/>
    <dgm:cxn modelId="{0FDA4B1A-5B80-4CD6-BAD9-DCA6B7857514}" type="presParOf" srcId="{7F3310B7-3CC7-4247-8033-BA0C08C88166}" destId="{5E46A16A-6BA6-4E67-A1C6-352FA23C9DDC}" srcOrd="0" destOrd="0" presId="urn:microsoft.com/office/officeart/2005/8/layout/list1"/>
    <dgm:cxn modelId="{621ADD60-7CE0-420D-AE11-265A83F06C5B}" type="presParOf" srcId="{7F3310B7-3CC7-4247-8033-BA0C08C88166}" destId="{82E00393-40BF-45A6-9C87-9010008D5712}" srcOrd="1" destOrd="0" presId="urn:microsoft.com/office/officeart/2005/8/layout/list1"/>
    <dgm:cxn modelId="{037C80B8-7575-4474-A0A6-F2D4EBD41FF1}" type="presParOf" srcId="{4A60B9D2-A30C-4F0F-94D2-D67221BEB249}" destId="{72677A57-F1E5-4279-B76D-989C889A14E3}" srcOrd="13" destOrd="0" presId="urn:microsoft.com/office/officeart/2005/8/layout/list1"/>
    <dgm:cxn modelId="{7100CC3B-9054-4C3A-AF89-8EC993301C53}" type="presParOf" srcId="{4A60B9D2-A30C-4F0F-94D2-D67221BEB249}" destId="{03D26E99-BF1F-40AF-B5A0-A9FD4E31790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33FDF3-7251-43F3-BDE9-55319638C62C}">
      <dsp:nvSpPr>
        <dsp:cNvPr id="0" name=""/>
        <dsp:cNvSpPr/>
      </dsp:nvSpPr>
      <dsp:spPr>
        <a:xfrm>
          <a:off x="0" y="1049699"/>
          <a:ext cx="8229600" cy="554400"/>
        </a:xfrm>
        <a:prstGeom prst="rect">
          <a:avLst/>
        </a:prstGeom>
        <a:solidFill>
          <a:schemeClr val="bg1">
            <a:lumMod val="8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FC2D9ABA-2D76-449B-BC11-D3CAF76DD90B}">
      <dsp:nvSpPr>
        <dsp:cNvPr id="0" name=""/>
        <dsp:cNvSpPr/>
      </dsp:nvSpPr>
      <dsp:spPr>
        <a:xfrm>
          <a:off x="391790" y="46431"/>
          <a:ext cx="7835792" cy="1327987"/>
        </a:xfrm>
        <a:prstGeom prst="roundRect">
          <a:avLst/>
        </a:prstGeom>
        <a:solidFill>
          <a:schemeClr val="bg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lv-LV" sz="2000" kern="1200" dirty="0"/>
            <a:t>Skaidri un precīzi definēts projekta mērķis un sasniedzamais rezultāts</a:t>
          </a:r>
        </a:p>
      </dsp:txBody>
      <dsp:txXfrm>
        <a:off x="456617" y="111258"/>
        <a:ext cx="7706138" cy="1198333"/>
      </dsp:txXfrm>
    </dsp:sp>
    <dsp:sp modelId="{87FB39B8-EFFC-4904-A677-FEB85F1A8EB6}">
      <dsp:nvSpPr>
        <dsp:cNvPr id="0" name=""/>
        <dsp:cNvSpPr/>
      </dsp:nvSpPr>
      <dsp:spPr>
        <a:xfrm>
          <a:off x="0" y="2633596"/>
          <a:ext cx="8229600" cy="554400"/>
        </a:xfrm>
        <a:prstGeom prst="rect">
          <a:avLst/>
        </a:prstGeom>
        <a:solidFill>
          <a:schemeClr val="bg1">
            <a:lumMod val="8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12EFD390-EA4E-4C61-9FBD-CE5FFF677501}">
      <dsp:nvSpPr>
        <dsp:cNvPr id="0" name=""/>
        <dsp:cNvSpPr/>
      </dsp:nvSpPr>
      <dsp:spPr>
        <a:xfrm>
          <a:off x="395808" y="1722899"/>
          <a:ext cx="7831821" cy="1235416"/>
        </a:xfrm>
        <a:prstGeom prst="roundRect">
          <a:avLst/>
        </a:prstGeom>
        <a:solidFill>
          <a:schemeClr val="bg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lv-LV" sz="2000" kern="1200" dirty="0"/>
            <a:t>Apzinātas un noteiktas visas projektā iesaistītās puses un to pienākumi</a:t>
          </a:r>
        </a:p>
      </dsp:txBody>
      <dsp:txXfrm>
        <a:off x="456116" y="1783207"/>
        <a:ext cx="7711205" cy="1114800"/>
      </dsp:txXfrm>
    </dsp:sp>
    <dsp:sp modelId="{1B11C38A-49AF-4120-A997-09A9DDDBE2C8}">
      <dsp:nvSpPr>
        <dsp:cNvPr id="0" name=""/>
        <dsp:cNvSpPr/>
      </dsp:nvSpPr>
      <dsp:spPr>
        <a:xfrm>
          <a:off x="0" y="4275968"/>
          <a:ext cx="8229600" cy="554400"/>
        </a:xfrm>
        <a:prstGeom prst="rect">
          <a:avLst/>
        </a:prstGeom>
        <a:solidFill>
          <a:schemeClr val="bg1">
            <a:lumMod val="8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6917C8F8-6D98-4A23-8D51-568EE4227675}">
      <dsp:nvSpPr>
        <dsp:cNvPr id="0" name=""/>
        <dsp:cNvSpPr/>
      </dsp:nvSpPr>
      <dsp:spPr>
        <a:xfrm>
          <a:off x="391790" y="3306796"/>
          <a:ext cx="7835792" cy="1293892"/>
        </a:xfrm>
        <a:prstGeom prst="roundRect">
          <a:avLst/>
        </a:prstGeom>
        <a:solidFill>
          <a:schemeClr val="bg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lv-LV" sz="2000" kern="1200" dirty="0"/>
            <a:t>Nodrošināts, ka visas iesaistītās puses piekrīt projekta mērķiem un sasniedzamajiem rezultātiem </a:t>
          </a:r>
        </a:p>
      </dsp:txBody>
      <dsp:txXfrm>
        <a:off x="454953" y="3369959"/>
        <a:ext cx="7709466" cy="11675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B39B8-EFFC-4904-A677-FEB85F1A8EB6}">
      <dsp:nvSpPr>
        <dsp:cNvPr id="0" name=""/>
        <dsp:cNvSpPr/>
      </dsp:nvSpPr>
      <dsp:spPr>
        <a:xfrm>
          <a:off x="0" y="690036"/>
          <a:ext cx="8435280" cy="403200"/>
        </a:xfrm>
        <a:prstGeom prst="rect">
          <a:avLst/>
        </a:prstGeom>
        <a:solidFill>
          <a:schemeClr val="bg1">
            <a:lumMod val="8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12EFD390-EA4E-4C61-9FBD-CE5FFF677501}">
      <dsp:nvSpPr>
        <dsp:cNvPr id="0" name=""/>
        <dsp:cNvSpPr/>
      </dsp:nvSpPr>
      <dsp:spPr>
        <a:xfrm>
          <a:off x="405700" y="27712"/>
          <a:ext cx="8027559" cy="898484"/>
        </a:xfrm>
        <a:prstGeom prst="roundRect">
          <a:avLst/>
        </a:prstGeom>
        <a:solidFill>
          <a:schemeClr val="bg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23183" tIns="0" rIns="223183" bIns="0" numCol="1" spcCol="1270" anchor="ctr" anchorCtr="0">
          <a:noAutofit/>
        </a:bodyPr>
        <a:lstStyle/>
        <a:p>
          <a:pPr marL="0" lvl="0" indent="0" algn="l" defTabSz="889000">
            <a:lnSpc>
              <a:spcPct val="90000"/>
            </a:lnSpc>
            <a:spcBef>
              <a:spcPct val="0"/>
            </a:spcBef>
            <a:spcAft>
              <a:spcPct val="35000"/>
            </a:spcAft>
            <a:buNone/>
          </a:pPr>
          <a:r>
            <a:rPr lang="lv-LV" sz="2000" kern="1200" dirty="0"/>
            <a:t>Projekta organizācijas un sadarbības procedūru definēšana  </a:t>
          </a:r>
        </a:p>
      </dsp:txBody>
      <dsp:txXfrm>
        <a:off x="449560" y="71572"/>
        <a:ext cx="7939839" cy="810764"/>
      </dsp:txXfrm>
    </dsp:sp>
    <dsp:sp modelId="{1B11C38A-49AF-4120-A997-09A9DDDBE2C8}">
      <dsp:nvSpPr>
        <dsp:cNvPr id="0" name=""/>
        <dsp:cNvSpPr/>
      </dsp:nvSpPr>
      <dsp:spPr>
        <a:xfrm>
          <a:off x="0" y="1884489"/>
          <a:ext cx="8435280" cy="403200"/>
        </a:xfrm>
        <a:prstGeom prst="rect">
          <a:avLst/>
        </a:prstGeom>
        <a:solidFill>
          <a:schemeClr val="bg1">
            <a:lumMod val="8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6917C8F8-6D98-4A23-8D51-568EE4227675}">
      <dsp:nvSpPr>
        <dsp:cNvPr id="0" name=""/>
        <dsp:cNvSpPr/>
      </dsp:nvSpPr>
      <dsp:spPr>
        <a:xfrm>
          <a:off x="401581" y="1179636"/>
          <a:ext cx="8031630" cy="941012"/>
        </a:xfrm>
        <a:prstGeom prst="roundRect">
          <a:avLst/>
        </a:prstGeom>
        <a:solidFill>
          <a:schemeClr val="bg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23183" tIns="0" rIns="223183" bIns="0" numCol="1" spcCol="1270" anchor="ctr" anchorCtr="0">
          <a:noAutofit/>
        </a:bodyPr>
        <a:lstStyle/>
        <a:p>
          <a:pPr marL="0" lvl="0" indent="0" algn="l" defTabSz="889000">
            <a:lnSpc>
              <a:spcPct val="90000"/>
            </a:lnSpc>
            <a:spcBef>
              <a:spcPct val="0"/>
            </a:spcBef>
            <a:spcAft>
              <a:spcPct val="35000"/>
            </a:spcAft>
            <a:buNone/>
          </a:pPr>
          <a:r>
            <a:rPr lang="lv-LV" sz="2000" kern="1200" dirty="0"/>
            <a:t>Projekta piegādes plāna sastādīšana </a:t>
          </a:r>
        </a:p>
      </dsp:txBody>
      <dsp:txXfrm>
        <a:off x="447517" y="1225572"/>
        <a:ext cx="7939758" cy="849140"/>
      </dsp:txXfrm>
    </dsp:sp>
    <dsp:sp modelId="{E8E27635-C000-4769-AA69-A0771DC01F2C}">
      <dsp:nvSpPr>
        <dsp:cNvPr id="0" name=""/>
        <dsp:cNvSpPr/>
      </dsp:nvSpPr>
      <dsp:spPr>
        <a:xfrm>
          <a:off x="0" y="2980945"/>
          <a:ext cx="8435280" cy="403200"/>
        </a:xfrm>
        <a:prstGeom prst="rect">
          <a:avLst/>
        </a:prstGeom>
        <a:solidFill>
          <a:schemeClr val="bg1">
            <a:lumMod val="8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A50C3631-58C9-446D-8FC6-C21CE5FBF7CB}">
      <dsp:nvSpPr>
        <dsp:cNvPr id="0" name=""/>
        <dsp:cNvSpPr/>
      </dsp:nvSpPr>
      <dsp:spPr>
        <a:xfrm>
          <a:off x="401581" y="2374089"/>
          <a:ext cx="8031630" cy="843015"/>
        </a:xfrm>
        <a:prstGeom prst="roundRect">
          <a:avLst/>
        </a:prstGeom>
        <a:solidFill>
          <a:schemeClr val="bg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23183" tIns="0" rIns="223183" bIns="0" numCol="1" spcCol="1270" anchor="ctr" anchorCtr="0">
          <a:noAutofit/>
        </a:bodyPr>
        <a:lstStyle/>
        <a:p>
          <a:pPr marL="0" lvl="0" indent="0" algn="l" defTabSz="889000">
            <a:lnSpc>
              <a:spcPct val="90000"/>
            </a:lnSpc>
            <a:spcBef>
              <a:spcPct val="0"/>
            </a:spcBef>
            <a:spcAft>
              <a:spcPct val="35000"/>
            </a:spcAft>
            <a:buNone/>
          </a:pPr>
          <a:r>
            <a:rPr lang="lv-LV" sz="2000" kern="1200" dirty="0"/>
            <a:t>Iesaistīto pušu atbildības sadalījuma noteikšana </a:t>
          </a:r>
        </a:p>
      </dsp:txBody>
      <dsp:txXfrm>
        <a:off x="442734" y="2415242"/>
        <a:ext cx="7949324" cy="760709"/>
      </dsp:txXfrm>
    </dsp:sp>
    <dsp:sp modelId="{03D26E99-BF1F-40AF-B5A0-A9FD4E31790E}">
      <dsp:nvSpPr>
        <dsp:cNvPr id="0" name=""/>
        <dsp:cNvSpPr/>
      </dsp:nvSpPr>
      <dsp:spPr>
        <a:xfrm>
          <a:off x="0" y="4210391"/>
          <a:ext cx="8435280" cy="403200"/>
        </a:xfrm>
        <a:prstGeom prst="rect">
          <a:avLst/>
        </a:prstGeom>
        <a:solidFill>
          <a:schemeClr val="bg1">
            <a:lumMod val="85000"/>
            <a:alpha val="9000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82E00393-40BF-45A6-9C87-9010008D5712}">
      <dsp:nvSpPr>
        <dsp:cNvPr id="0" name=""/>
        <dsp:cNvSpPr/>
      </dsp:nvSpPr>
      <dsp:spPr>
        <a:xfrm>
          <a:off x="404465" y="3470545"/>
          <a:ext cx="8027459" cy="976006"/>
        </a:xfrm>
        <a:prstGeom prst="roundRect">
          <a:avLst/>
        </a:prstGeom>
        <a:solidFill>
          <a:schemeClr val="bg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23183" tIns="0" rIns="223183" bIns="0" numCol="1" spcCol="1270" anchor="ctr" anchorCtr="0">
          <a:noAutofit/>
        </a:bodyPr>
        <a:lstStyle/>
        <a:p>
          <a:pPr marL="0" lvl="0" indent="0" algn="l" defTabSz="889000">
            <a:lnSpc>
              <a:spcPct val="90000"/>
            </a:lnSpc>
            <a:spcBef>
              <a:spcPct val="0"/>
            </a:spcBef>
            <a:spcAft>
              <a:spcPct val="35000"/>
            </a:spcAft>
            <a:buNone/>
          </a:pPr>
          <a:r>
            <a:rPr lang="lv-LV" sz="2000" kern="1200" dirty="0"/>
            <a:t>Visu panākto vienošanos dokumentēšana un apstiprināšana no visām iesaistītajām pusēm</a:t>
          </a:r>
        </a:p>
      </dsp:txBody>
      <dsp:txXfrm>
        <a:off x="452110" y="3518190"/>
        <a:ext cx="7932169" cy="8807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24625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3037840" cy="464820"/>
          </a:xfrm>
          <a:prstGeom prst="rect">
            <a:avLst/>
          </a:prstGeom>
        </p:spPr>
        <p:txBody>
          <a:bodyPr vert="horz" lIns="90771" tIns="45386" rIns="90771" bIns="45386" rtlCol="0"/>
          <a:lstStyle>
            <a:lvl1pPr algn="l">
              <a:defRPr sz="1200"/>
            </a:lvl1pPr>
          </a:lstStyle>
          <a:p>
            <a:endParaRPr lang="en-US"/>
          </a:p>
        </p:txBody>
      </p:sp>
      <p:sp>
        <p:nvSpPr>
          <p:cNvPr id="3" name="Date Placeholder 2"/>
          <p:cNvSpPr>
            <a:spLocks noGrp="1"/>
          </p:cNvSpPr>
          <p:nvPr>
            <p:ph type="dt" idx="1"/>
          </p:nvPr>
        </p:nvSpPr>
        <p:spPr>
          <a:xfrm>
            <a:off x="3970939" y="3"/>
            <a:ext cx="3037840" cy="464820"/>
          </a:xfrm>
          <a:prstGeom prst="rect">
            <a:avLst/>
          </a:prstGeom>
        </p:spPr>
        <p:txBody>
          <a:bodyPr vert="horz" lIns="90771" tIns="45386" rIns="90771" bIns="45386" rtlCol="0"/>
          <a:lstStyle>
            <a:lvl1pPr algn="r">
              <a:defRPr sz="1200"/>
            </a:lvl1pPr>
          </a:lstStyle>
          <a:p>
            <a:fld id="{4B70EFDE-F648-45BD-8E6B-96AC95607B5E}" type="datetimeFigureOut">
              <a:rPr lang="en-US" smtClean="0"/>
              <a:t>5/16/2016</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0771" tIns="45386" rIns="90771" bIns="453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0771" tIns="45386" rIns="90771" bIns="453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0771" tIns="45386" rIns="90771" bIns="45386"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0771" tIns="45386" rIns="90771" bIns="45386" rtlCol="0" anchor="b"/>
          <a:lstStyle>
            <a:lvl1pPr algn="r">
              <a:defRPr sz="1200"/>
            </a:lvl1pPr>
          </a:lstStyle>
          <a:p>
            <a:fld id="{3EA43639-4F2F-464B-B89B-2D1692962321}" type="slidenum">
              <a:rPr lang="en-US" smtClean="0"/>
              <a:t>‹#›</a:t>
            </a:fld>
            <a:endParaRPr lang="en-US"/>
          </a:p>
        </p:txBody>
      </p:sp>
    </p:spTree>
    <p:extLst>
      <p:ext uri="{BB962C8B-B14F-4D97-AF65-F5344CB8AC3E}">
        <p14:creationId xmlns:p14="http://schemas.microsoft.com/office/powerpoint/2010/main" val="2048571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341313" y="1497013"/>
            <a:ext cx="5381626" cy="4037012"/>
          </a:xfrm>
          <a:ln/>
        </p:spPr>
      </p:sp>
      <p:sp>
        <p:nvSpPr>
          <p:cNvPr id="3440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2"/>
            <a:endParaRPr lang="en-US" dirty="0">
              <a:latin typeface="Palatino" pitchFamily="18" charset="0"/>
            </a:endParaRPr>
          </a:p>
        </p:txBody>
      </p:sp>
    </p:spTree>
    <p:extLst>
      <p:ext uri="{BB962C8B-B14F-4D97-AF65-F5344CB8AC3E}">
        <p14:creationId xmlns:p14="http://schemas.microsoft.com/office/powerpoint/2010/main" val="958868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noFill/>
          <a:ln w="9525">
            <a:noFill/>
            <a:miter lim="800000"/>
            <a:headEnd/>
            <a:tailEnd/>
          </a:ln>
        </p:spPr>
        <p:txBody>
          <a:bodyPr vert="horz" wrap="square" lIns="91440" tIns="36000" rIns="91440" bIns="36000" numCol="1" anchor="b" anchorCtr="0" compatLnSpc="1">
            <a:prstTxWarp prst="textNoShape">
              <a:avLst/>
            </a:prstTxWarp>
          </a:bodyPr>
          <a:lstStyle>
            <a:lvl1pPr>
              <a:defRPr lang="en-US" sz="2100"/>
            </a:lvl1pPr>
          </a:lstStyle>
          <a:p>
            <a:pPr lvl="0"/>
            <a:r>
              <a:rPr lang="lv-LV"/>
              <a:t>Rediģēt šablona virsraksta stilu</a:t>
            </a:r>
            <a:endParaRPr lang="en-US"/>
          </a:p>
        </p:txBody>
      </p:sp>
      <p:sp>
        <p:nvSpPr>
          <p:cNvPr id="3" name="Subtitle 2"/>
          <p:cNvSpPr>
            <a:spLocks noGrp="1"/>
          </p:cNvSpPr>
          <p:nvPr>
            <p:ph type="subTitle" idx="1"/>
          </p:nvPr>
        </p:nvSpPr>
        <p:spPr>
          <a:xfrm>
            <a:off x="683568" y="3886200"/>
            <a:ext cx="7776864" cy="1752600"/>
          </a:xfrm>
        </p:spPr>
        <p:txBody>
          <a:bodyPr/>
          <a:lstStyle>
            <a:lvl1pPr marL="0" indent="0" algn="l">
              <a:buNone/>
              <a:defRPr>
                <a:solidFill>
                  <a:schemeClr val="accent4">
                    <a:lumMod val="75000"/>
                    <a:lumOff val="25000"/>
                  </a:schemeClr>
                </a:solidFill>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lv-LV"/>
              <a:t>Noklikšķiniet, lai rediģētu šablona apakšvirsraksta stilu</a:t>
            </a:r>
            <a:endParaRPr lang="en-US"/>
          </a:p>
        </p:txBody>
      </p:sp>
      <p:grpSp>
        <p:nvGrpSpPr>
          <p:cNvPr id="7" name="Group 9"/>
          <p:cNvGrpSpPr/>
          <p:nvPr/>
        </p:nvGrpSpPr>
        <p:grpSpPr>
          <a:xfrm>
            <a:off x="0" y="3643314"/>
            <a:ext cx="9144000" cy="214314"/>
            <a:chOff x="0" y="928670"/>
            <a:chExt cx="9144000" cy="214314"/>
          </a:xfrm>
        </p:grpSpPr>
        <p:sp>
          <p:nvSpPr>
            <p:cNvPr id="8" name="Rectangle 43"/>
            <p:cNvSpPr>
              <a:spLocks noChangeArrowheads="1"/>
            </p:cNvSpPr>
            <p:nvPr userDrawn="1"/>
          </p:nvSpPr>
          <p:spPr bwMode="auto">
            <a:xfrm flipV="1">
              <a:off x="0" y="1014396"/>
              <a:ext cx="9144000" cy="42863"/>
            </a:xfrm>
            <a:prstGeom prst="rect">
              <a:avLst/>
            </a:prstGeom>
            <a:solidFill>
              <a:schemeClr val="accent1">
                <a:lumMod val="75000"/>
              </a:schemeClr>
            </a:solidFill>
            <a:ln w="9525">
              <a:noFill/>
              <a:miter lim="800000"/>
              <a:headEnd/>
              <a:tailEnd/>
            </a:ln>
            <a:effectLst/>
          </p:spPr>
          <p:txBody>
            <a:bodyPr wrap="none" anchor="ctr"/>
            <a:lstStyle/>
            <a:p>
              <a:pPr>
                <a:spcBef>
                  <a:spcPct val="0"/>
                </a:spcBef>
                <a:defRPr/>
              </a:pPr>
              <a:endParaRPr lang="sv-SE" sz="675">
                <a:cs typeface="Times New Roman" charset="0"/>
              </a:endParaRPr>
            </a:p>
          </p:txBody>
        </p:sp>
        <p:sp>
          <p:nvSpPr>
            <p:cNvPr id="9" name="Oval 8"/>
            <p:cNvSpPr/>
            <p:nvPr userDrawn="1"/>
          </p:nvSpPr>
          <p:spPr bwMode="auto">
            <a:xfrm>
              <a:off x="142844" y="928670"/>
              <a:ext cx="162682" cy="214314"/>
            </a:xfrm>
            <a:prstGeom prst="ellipse">
              <a:avLst/>
            </a:prstGeom>
            <a:ln w="38100">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cs typeface="Times New Roman" pitchFamily="18" charset="0"/>
              </a:endParaRPr>
            </a:p>
          </p:txBody>
        </p:sp>
      </p:grpSp>
      <p:pic>
        <p:nvPicPr>
          <p:cNvPr id="10"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16216" y="188642"/>
            <a:ext cx="2369364" cy="710809"/>
          </a:xfrm>
          <a:prstGeom prst="rect">
            <a:avLst/>
          </a:prstGeom>
        </p:spPr>
      </p:pic>
    </p:spTree>
    <p:extLst>
      <p:ext uri="{BB962C8B-B14F-4D97-AF65-F5344CB8AC3E}">
        <p14:creationId xmlns:p14="http://schemas.microsoft.com/office/powerpoint/2010/main" val="108227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bg>
      <p:bgPr>
        <a:blipFill dpi="0" rotWithShape="1">
          <a:blip r:embed="rId2">
            <a:duotone>
              <a:schemeClr val="accent2">
                <a:shade val="45000"/>
                <a:satMod val="135000"/>
              </a:schemeClr>
              <a:prstClr val="white"/>
            </a:duotone>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382000" cy="623910"/>
          </a:xfrm>
        </p:spPr>
        <p:txBody>
          <a:bodyPr/>
          <a:lstStyle/>
          <a:p>
            <a:r>
              <a:rPr lang="lv-LV"/>
              <a:t>Rediģēt šablona virsraksta stilu</a:t>
            </a:r>
            <a:endParaRPr lang="en-US" dirty="0"/>
          </a:p>
        </p:txBody>
      </p:sp>
      <p:sp>
        <p:nvSpPr>
          <p:cNvPr id="3" name="Content Placeholder 2"/>
          <p:cNvSpPr>
            <a:spLocks noGrp="1"/>
          </p:cNvSpPr>
          <p:nvPr>
            <p:ph idx="1"/>
          </p:nvPr>
        </p:nvSpPr>
        <p:spPr>
          <a:xfrm>
            <a:off x="285720" y="1214422"/>
            <a:ext cx="8382000" cy="4648200"/>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grpSp>
        <p:nvGrpSpPr>
          <p:cNvPr id="5" name="Group 9"/>
          <p:cNvGrpSpPr/>
          <p:nvPr/>
        </p:nvGrpSpPr>
        <p:grpSpPr>
          <a:xfrm>
            <a:off x="0" y="928670"/>
            <a:ext cx="9144000" cy="214314"/>
            <a:chOff x="0" y="928670"/>
            <a:chExt cx="9144000" cy="214314"/>
          </a:xfrm>
        </p:grpSpPr>
        <p:sp>
          <p:nvSpPr>
            <p:cNvPr id="7" name="Rectangle 43"/>
            <p:cNvSpPr>
              <a:spLocks noChangeArrowheads="1"/>
            </p:cNvSpPr>
            <p:nvPr userDrawn="1"/>
          </p:nvSpPr>
          <p:spPr bwMode="auto">
            <a:xfrm flipV="1">
              <a:off x="0" y="1014396"/>
              <a:ext cx="9144000" cy="42863"/>
            </a:xfrm>
            <a:prstGeom prst="rect">
              <a:avLst/>
            </a:prstGeom>
            <a:solidFill>
              <a:schemeClr val="accent1">
                <a:lumMod val="75000"/>
              </a:schemeClr>
            </a:solidFill>
            <a:ln w="9525">
              <a:noFill/>
              <a:miter lim="800000"/>
              <a:headEnd/>
              <a:tailEnd/>
            </a:ln>
            <a:effectLst/>
          </p:spPr>
          <p:txBody>
            <a:bodyPr wrap="none" anchor="ctr"/>
            <a:lstStyle/>
            <a:p>
              <a:pPr>
                <a:spcBef>
                  <a:spcPct val="0"/>
                </a:spcBef>
                <a:defRPr/>
              </a:pPr>
              <a:endParaRPr lang="sv-SE" sz="675">
                <a:cs typeface="Times New Roman" charset="0"/>
              </a:endParaRPr>
            </a:p>
          </p:txBody>
        </p:sp>
        <p:sp>
          <p:nvSpPr>
            <p:cNvPr id="8" name="Oval 7"/>
            <p:cNvSpPr/>
            <p:nvPr userDrawn="1"/>
          </p:nvSpPr>
          <p:spPr bwMode="auto">
            <a:xfrm>
              <a:off x="142844" y="928670"/>
              <a:ext cx="142876" cy="214314"/>
            </a:xfrm>
            <a:prstGeom prst="ellipse">
              <a:avLst/>
            </a:prstGeom>
            <a:ln w="38100">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cs typeface="Times New Roman" pitchFamily="18" charset="0"/>
              </a:endParaRPr>
            </a:p>
          </p:txBody>
        </p:sp>
      </p:grpSp>
      <p:sp>
        <p:nvSpPr>
          <p:cNvPr id="9" name="Rectangle 10"/>
          <p:cNvSpPr>
            <a:spLocks noGrp="1" noChangeArrowheads="1"/>
          </p:cNvSpPr>
          <p:nvPr>
            <p:ph type="dt" sz="half" idx="2"/>
          </p:nvPr>
        </p:nvSpPr>
        <p:spPr bwMode="auto">
          <a:xfrm>
            <a:off x="179512" y="6601326"/>
            <a:ext cx="1905000" cy="256674"/>
          </a:xfrm>
          <a:prstGeom prst="rect">
            <a:avLst/>
          </a:prstGeom>
          <a:noFill/>
          <a:ln w="9525">
            <a:noFill/>
            <a:miter lim="800000"/>
            <a:headEnd/>
            <a:tailEnd/>
          </a:ln>
          <a:effectLst/>
        </p:spPr>
        <p:txBody>
          <a:bodyPr vert="horz" wrap="square" lIns="91440" tIns="45720" rIns="91440" bIns="45720" numCol="1" anchor="ctr" anchorCtr="0" compatLnSpc="1"/>
          <a:lstStyle>
            <a:lvl1pPr>
              <a:spcBef>
                <a:spcPct val="0"/>
              </a:spcBef>
              <a:defRPr sz="825" b="0" cap="none" spc="0">
                <a:ln>
                  <a:noFill/>
                </a:ln>
                <a:solidFill>
                  <a:schemeClr val="bg1">
                    <a:lumMod val="95000"/>
                  </a:schemeClr>
                </a:solidFill>
                <a:effectLst/>
                <a:latin typeface="+mn-lt"/>
                <a:cs typeface="+mn-cs"/>
              </a:defRPr>
            </a:lvl1pPr>
          </a:lstStyle>
          <a:p>
            <a:r>
              <a:rPr lang="en-US"/>
              <a:t>19.04.2016</a:t>
            </a:r>
          </a:p>
        </p:txBody>
      </p:sp>
      <p:sp>
        <p:nvSpPr>
          <p:cNvPr id="10" name="Rectangle 11"/>
          <p:cNvSpPr>
            <a:spLocks noGrp="1" noChangeArrowheads="1"/>
          </p:cNvSpPr>
          <p:nvPr>
            <p:ph type="ftr" sz="quarter" idx="3"/>
          </p:nvPr>
        </p:nvSpPr>
        <p:spPr bwMode="auto">
          <a:xfrm>
            <a:off x="3124200" y="6601326"/>
            <a:ext cx="2895600" cy="256674"/>
          </a:xfrm>
          <a:prstGeom prst="rect">
            <a:avLst/>
          </a:prstGeom>
          <a:noFill/>
          <a:ln w="9525">
            <a:noFill/>
            <a:miter lim="800000"/>
            <a:headEnd/>
            <a:tailEnd/>
          </a:ln>
          <a:effectLst/>
        </p:spPr>
        <p:txBody>
          <a:bodyPr vert="horz" wrap="square" lIns="91440" tIns="45720" rIns="91440" bIns="45720" numCol="1" anchor="ctr" anchorCtr="0" compatLnSpc="1"/>
          <a:lstStyle>
            <a:lvl1pPr algn="ctr">
              <a:spcBef>
                <a:spcPct val="0"/>
              </a:spcBef>
              <a:defRPr sz="788" b="0" cap="none" spc="0">
                <a:ln>
                  <a:noFill/>
                </a:ln>
                <a:solidFill>
                  <a:schemeClr val="bg1">
                    <a:lumMod val="95000"/>
                  </a:schemeClr>
                </a:solidFill>
                <a:effectLst/>
                <a:latin typeface="+mn-lt"/>
                <a:cs typeface="+mn-cs"/>
              </a:defRPr>
            </a:lvl1pPr>
          </a:lstStyle>
          <a:p>
            <a:r>
              <a:rPr lang="en-US"/>
              <a:t>CASE:Software Requirements</a:t>
            </a:r>
          </a:p>
        </p:txBody>
      </p:sp>
      <p:sp>
        <p:nvSpPr>
          <p:cNvPr id="11" name="Rectangle 12"/>
          <p:cNvSpPr>
            <a:spLocks noGrp="1" noChangeArrowheads="1"/>
          </p:cNvSpPr>
          <p:nvPr>
            <p:ph type="sldNum" sz="quarter" idx="4"/>
          </p:nvPr>
        </p:nvSpPr>
        <p:spPr bwMode="auto">
          <a:xfrm>
            <a:off x="8358214" y="6601326"/>
            <a:ext cx="690554" cy="256674"/>
          </a:xfrm>
          <a:prstGeom prst="rect">
            <a:avLst/>
          </a:prstGeom>
          <a:noFill/>
          <a:ln>
            <a:noFill/>
            <a:headEnd/>
            <a:tailEnd/>
          </a:ln>
          <a:effectLst/>
        </p:spPr>
        <p:style>
          <a:lnRef idx="2">
            <a:schemeClr val="accent1"/>
          </a:lnRef>
          <a:fillRef idx="1">
            <a:schemeClr val="lt1"/>
          </a:fillRef>
          <a:effectRef idx="0">
            <a:schemeClr val="accent1"/>
          </a:effectRef>
          <a:fontRef idx="none"/>
        </p:style>
        <p:txBody>
          <a:bodyPr vert="horz" wrap="square" lIns="91440" tIns="45720" rIns="91440" bIns="45720" numCol="1" anchor="ctr" anchorCtr="0" compatLnSpc="1"/>
          <a:lstStyle>
            <a:lvl1pPr algn="r">
              <a:spcBef>
                <a:spcPct val="0"/>
              </a:spcBef>
              <a:defRPr sz="900" b="0" cap="none" spc="0">
                <a:ln>
                  <a:noFill/>
                </a:ln>
                <a:solidFill>
                  <a:schemeClr val="bg1">
                    <a:lumMod val="95000"/>
                  </a:schemeClr>
                </a:solidFill>
                <a:effectLst/>
                <a:latin typeface="+mn-lt"/>
                <a:cs typeface="+mn-cs"/>
              </a:defRPr>
            </a:lvl1pPr>
          </a:lstStyle>
          <a:p>
            <a:fld id="{968C5AB3-690E-4CCC-9377-1881868B6B7C}" type="slidenum">
              <a:rPr lang="en-US" smtClean="0"/>
              <a:t>‹#›</a:t>
            </a:fld>
            <a:endParaRPr lang="en-US"/>
          </a:p>
        </p:txBody>
      </p:sp>
    </p:spTree>
    <p:extLst>
      <p:ext uri="{BB962C8B-B14F-4D97-AF65-F5344CB8AC3E}">
        <p14:creationId xmlns:p14="http://schemas.microsoft.com/office/powerpoint/2010/main" val="405472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a:p>
        </p:txBody>
      </p:sp>
      <p:sp>
        <p:nvSpPr>
          <p:cNvPr id="3" name="Content Placeholder 2"/>
          <p:cNvSpPr>
            <a:spLocks noGrp="1"/>
          </p:cNvSpPr>
          <p:nvPr>
            <p:ph sz="half" idx="1"/>
          </p:nvPr>
        </p:nvSpPr>
        <p:spPr>
          <a:xfrm>
            <a:off x="304800" y="1295400"/>
            <a:ext cx="4114800" cy="4648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4" name="Content Placeholder 3"/>
          <p:cNvSpPr>
            <a:spLocks noGrp="1"/>
          </p:cNvSpPr>
          <p:nvPr>
            <p:ph sz="half" idx="2"/>
          </p:nvPr>
        </p:nvSpPr>
        <p:spPr>
          <a:xfrm>
            <a:off x="4572000" y="1295400"/>
            <a:ext cx="4114800" cy="4648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grpSp>
        <p:nvGrpSpPr>
          <p:cNvPr id="8" name="Group 9"/>
          <p:cNvGrpSpPr/>
          <p:nvPr/>
        </p:nvGrpSpPr>
        <p:grpSpPr>
          <a:xfrm>
            <a:off x="0" y="928670"/>
            <a:ext cx="9144000" cy="214314"/>
            <a:chOff x="0" y="928670"/>
            <a:chExt cx="9144000" cy="214314"/>
          </a:xfrm>
        </p:grpSpPr>
        <p:sp>
          <p:nvSpPr>
            <p:cNvPr id="9" name="Rectangle 43"/>
            <p:cNvSpPr>
              <a:spLocks noChangeArrowheads="1"/>
            </p:cNvSpPr>
            <p:nvPr userDrawn="1"/>
          </p:nvSpPr>
          <p:spPr bwMode="auto">
            <a:xfrm flipV="1">
              <a:off x="0" y="1014396"/>
              <a:ext cx="9144000" cy="42863"/>
            </a:xfrm>
            <a:prstGeom prst="rect">
              <a:avLst/>
            </a:prstGeom>
            <a:solidFill>
              <a:schemeClr val="accent1">
                <a:lumMod val="75000"/>
              </a:schemeClr>
            </a:solidFill>
            <a:ln w="9525">
              <a:noFill/>
              <a:miter lim="800000"/>
              <a:headEnd/>
              <a:tailEnd/>
            </a:ln>
            <a:effectLst/>
          </p:spPr>
          <p:txBody>
            <a:bodyPr wrap="none" anchor="ctr"/>
            <a:lstStyle/>
            <a:p>
              <a:pPr>
                <a:spcBef>
                  <a:spcPct val="0"/>
                </a:spcBef>
                <a:defRPr/>
              </a:pPr>
              <a:endParaRPr lang="sv-SE" sz="675">
                <a:cs typeface="Times New Roman" charset="0"/>
              </a:endParaRPr>
            </a:p>
          </p:txBody>
        </p:sp>
        <p:sp>
          <p:nvSpPr>
            <p:cNvPr id="10" name="Oval 9"/>
            <p:cNvSpPr/>
            <p:nvPr userDrawn="1"/>
          </p:nvSpPr>
          <p:spPr bwMode="auto">
            <a:xfrm>
              <a:off x="142844" y="928670"/>
              <a:ext cx="161956" cy="214314"/>
            </a:xfrm>
            <a:prstGeom prst="ellipse">
              <a:avLst/>
            </a:prstGeom>
            <a:ln w="38100">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cs typeface="Times New Roman" pitchFamily="18" charset="0"/>
              </a:endParaRPr>
            </a:p>
          </p:txBody>
        </p:sp>
      </p:grpSp>
      <p:sp>
        <p:nvSpPr>
          <p:cNvPr id="11" name="Date Placeholder 10"/>
          <p:cNvSpPr>
            <a:spLocks noGrp="1" noChangeArrowheads="1"/>
          </p:cNvSpPr>
          <p:nvPr>
            <p:ph type="dt" sz="half" idx="10"/>
          </p:nvPr>
        </p:nvSpPr>
        <p:spPr bwMode="auto">
          <a:xfrm>
            <a:off x="179512" y="6601326"/>
            <a:ext cx="1905000" cy="256674"/>
          </a:xfrm>
          <a:prstGeom prst="rect">
            <a:avLst/>
          </a:prstGeom>
          <a:noFill/>
          <a:ln w="9525">
            <a:noFill/>
            <a:miter lim="800000"/>
            <a:headEnd/>
            <a:tailEnd/>
          </a:ln>
          <a:effectLst/>
        </p:spPr>
        <p:txBody>
          <a:bodyPr vert="horz" wrap="square" lIns="91440" tIns="45720" rIns="91440" bIns="45720" numCol="1" anchor="ctr" anchorCtr="0" compatLnSpc="1"/>
          <a:lstStyle>
            <a:lvl1pPr>
              <a:spcBef>
                <a:spcPct val="0"/>
              </a:spcBef>
              <a:defRPr sz="825" b="0" cap="none" spc="0">
                <a:ln>
                  <a:noFill/>
                </a:ln>
                <a:solidFill>
                  <a:schemeClr val="bg1">
                    <a:lumMod val="95000"/>
                  </a:schemeClr>
                </a:solidFill>
                <a:effectLst/>
                <a:latin typeface="+mn-lt"/>
                <a:cs typeface="+mn-cs"/>
              </a:defRPr>
            </a:lvl1pPr>
          </a:lstStyle>
          <a:p>
            <a:r>
              <a:rPr lang="en-US"/>
              <a:t>19.04.2016</a:t>
            </a:r>
          </a:p>
        </p:txBody>
      </p:sp>
      <p:sp>
        <p:nvSpPr>
          <p:cNvPr id="12" name="Footer Placeholder 11"/>
          <p:cNvSpPr>
            <a:spLocks noGrp="1" noChangeArrowheads="1"/>
          </p:cNvSpPr>
          <p:nvPr>
            <p:ph type="ftr" sz="quarter" idx="3"/>
          </p:nvPr>
        </p:nvSpPr>
        <p:spPr bwMode="auto">
          <a:xfrm>
            <a:off x="3124200" y="6601326"/>
            <a:ext cx="2895600" cy="256674"/>
          </a:xfrm>
          <a:prstGeom prst="rect">
            <a:avLst/>
          </a:prstGeom>
          <a:noFill/>
          <a:ln w="9525">
            <a:noFill/>
            <a:miter lim="800000"/>
            <a:headEnd/>
            <a:tailEnd/>
          </a:ln>
          <a:effectLst/>
        </p:spPr>
        <p:txBody>
          <a:bodyPr vert="horz" wrap="square" lIns="91440" tIns="45720" rIns="91440" bIns="45720" numCol="1" anchor="ctr" anchorCtr="0" compatLnSpc="1"/>
          <a:lstStyle>
            <a:lvl1pPr algn="ctr">
              <a:spcBef>
                <a:spcPct val="0"/>
              </a:spcBef>
              <a:defRPr sz="788" b="0" cap="none" spc="0">
                <a:ln>
                  <a:noFill/>
                </a:ln>
                <a:solidFill>
                  <a:schemeClr val="bg1">
                    <a:lumMod val="95000"/>
                  </a:schemeClr>
                </a:solidFill>
                <a:effectLst/>
                <a:latin typeface="+mn-lt"/>
                <a:cs typeface="+mn-cs"/>
              </a:defRPr>
            </a:lvl1pPr>
          </a:lstStyle>
          <a:p>
            <a:r>
              <a:rPr lang="en-US"/>
              <a:t>CASE:Software Requirements</a:t>
            </a:r>
          </a:p>
        </p:txBody>
      </p:sp>
      <p:sp>
        <p:nvSpPr>
          <p:cNvPr id="13" name="Slide Number Placeholder 12"/>
          <p:cNvSpPr>
            <a:spLocks noGrp="1" noChangeArrowheads="1"/>
          </p:cNvSpPr>
          <p:nvPr>
            <p:ph type="sldNum" sz="quarter" idx="4"/>
          </p:nvPr>
        </p:nvSpPr>
        <p:spPr bwMode="auto">
          <a:xfrm>
            <a:off x="8358214" y="6601326"/>
            <a:ext cx="690554" cy="256674"/>
          </a:xfrm>
          <a:prstGeom prst="rect">
            <a:avLst/>
          </a:prstGeom>
          <a:noFill/>
          <a:ln>
            <a:noFill/>
            <a:headEnd/>
            <a:tailEnd/>
          </a:ln>
          <a:effectLst/>
        </p:spPr>
        <p:style>
          <a:lnRef idx="2">
            <a:schemeClr val="accent1"/>
          </a:lnRef>
          <a:fillRef idx="1">
            <a:schemeClr val="lt1"/>
          </a:fillRef>
          <a:effectRef idx="0">
            <a:schemeClr val="accent1"/>
          </a:effectRef>
          <a:fontRef idx="none"/>
        </p:style>
        <p:txBody>
          <a:bodyPr vert="horz" wrap="square" lIns="91440" tIns="45720" rIns="91440" bIns="45720" numCol="1" anchor="ctr" anchorCtr="0" compatLnSpc="1"/>
          <a:lstStyle>
            <a:lvl1pPr algn="r">
              <a:spcBef>
                <a:spcPct val="0"/>
              </a:spcBef>
              <a:defRPr sz="900" b="0" cap="none" spc="0">
                <a:ln>
                  <a:noFill/>
                </a:ln>
                <a:solidFill>
                  <a:schemeClr val="bg1">
                    <a:lumMod val="95000"/>
                  </a:schemeClr>
                </a:solidFill>
                <a:effectLst/>
                <a:latin typeface="+mn-lt"/>
                <a:cs typeface="+mn-cs"/>
              </a:defRPr>
            </a:lvl1pPr>
          </a:lstStyle>
          <a:p>
            <a:fld id="{968C5AB3-690E-4CCC-9377-1881868B6B7C}" type="slidenum">
              <a:rPr lang="en-US" smtClean="0"/>
              <a:t>‹#›</a:t>
            </a:fld>
            <a:endParaRPr lang="en-US"/>
          </a:p>
        </p:txBody>
      </p:sp>
    </p:spTree>
    <p:extLst>
      <p:ext uri="{BB962C8B-B14F-4D97-AF65-F5344CB8AC3E}">
        <p14:creationId xmlns:p14="http://schemas.microsoft.com/office/powerpoint/2010/main" val="2120102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a:p>
        </p:txBody>
      </p:sp>
      <p:grpSp>
        <p:nvGrpSpPr>
          <p:cNvPr id="6" name="Group 9"/>
          <p:cNvGrpSpPr/>
          <p:nvPr/>
        </p:nvGrpSpPr>
        <p:grpSpPr>
          <a:xfrm>
            <a:off x="0" y="928670"/>
            <a:ext cx="9144000" cy="214314"/>
            <a:chOff x="0" y="928670"/>
            <a:chExt cx="9144000" cy="214314"/>
          </a:xfrm>
        </p:grpSpPr>
        <p:sp>
          <p:nvSpPr>
            <p:cNvPr id="7" name="Rectangle 43"/>
            <p:cNvSpPr>
              <a:spLocks noChangeArrowheads="1"/>
            </p:cNvSpPr>
            <p:nvPr userDrawn="1"/>
          </p:nvSpPr>
          <p:spPr bwMode="auto">
            <a:xfrm flipV="1">
              <a:off x="0" y="1014396"/>
              <a:ext cx="9144000" cy="42863"/>
            </a:xfrm>
            <a:prstGeom prst="rect">
              <a:avLst/>
            </a:prstGeom>
            <a:solidFill>
              <a:schemeClr val="accent1">
                <a:lumMod val="75000"/>
              </a:schemeClr>
            </a:solidFill>
            <a:ln w="9525">
              <a:noFill/>
              <a:miter lim="800000"/>
              <a:headEnd/>
              <a:tailEnd/>
            </a:ln>
            <a:effectLst/>
          </p:spPr>
          <p:txBody>
            <a:bodyPr wrap="none" anchor="ctr"/>
            <a:lstStyle/>
            <a:p>
              <a:pPr>
                <a:spcBef>
                  <a:spcPct val="0"/>
                </a:spcBef>
                <a:defRPr/>
              </a:pPr>
              <a:endParaRPr lang="sv-SE" sz="675">
                <a:cs typeface="Times New Roman" charset="0"/>
              </a:endParaRPr>
            </a:p>
          </p:txBody>
        </p:sp>
        <p:sp>
          <p:nvSpPr>
            <p:cNvPr id="8" name="Oval 7"/>
            <p:cNvSpPr/>
            <p:nvPr userDrawn="1"/>
          </p:nvSpPr>
          <p:spPr bwMode="auto">
            <a:xfrm>
              <a:off x="142844" y="928670"/>
              <a:ext cx="161956" cy="214314"/>
            </a:xfrm>
            <a:prstGeom prst="ellipse">
              <a:avLst/>
            </a:prstGeom>
            <a:ln w="38100">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cs typeface="Times New Roman" pitchFamily="18" charset="0"/>
              </a:endParaRPr>
            </a:p>
          </p:txBody>
        </p:sp>
      </p:grpSp>
      <p:sp>
        <p:nvSpPr>
          <p:cNvPr id="9" name="Rectangle 10"/>
          <p:cNvSpPr>
            <a:spLocks noGrp="1" noChangeArrowheads="1"/>
          </p:cNvSpPr>
          <p:nvPr>
            <p:ph type="dt" sz="half" idx="2"/>
          </p:nvPr>
        </p:nvSpPr>
        <p:spPr bwMode="auto">
          <a:xfrm>
            <a:off x="179512" y="6601326"/>
            <a:ext cx="1905000" cy="256674"/>
          </a:xfrm>
          <a:prstGeom prst="rect">
            <a:avLst/>
          </a:prstGeom>
          <a:noFill/>
          <a:ln w="9525">
            <a:noFill/>
            <a:miter lim="800000"/>
            <a:headEnd/>
            <a:tailEnd/>
          </a:ln>
          <a:effectLst/>
        </p:spPr>
        <p:txBody>
          <a:bodyPr vert="horz" wrap="square" lIns="91440" tIns="45720" rIns="91440" bIns="45720" numCol="1" anchor="ctr" anchorCtr="0" compatLnSpc="1"/>
          <a:lstStyle>
            <a:lvl1pPr>
              <a:spcBef>
                <a:spcPct val="0"/>
              </a:spcBef>
              <a:defRPr sz="825" b="0" cap="none" spc="0">
                <a:ln>
                  <a:noFill/>
                </a:ln>
                <a:solidFill>
                  <a:schemeClr val="bg1">
                    <a:lumMod val="95000"/>
                  </a:schemeClr>
                </a:solidFill>
                <a:effectLst/>
                <a:latin typeface="+mn-lt"/>
                <a:cs typeface="+mn-cs"/>
              </a:defRPr>
            </a:lvl1pPr>
          </a:lstStyle>
          <a:p>
            <a:r>
              <a:rPr lang="en-US"/>
              <a:t>19.04.2016</a:t>
            </a:r>
          </a:p>
        </p:txBody>
      </p:sp>
      <p:sp>
        <p:nvSpPr>
          <p:cNvPr id="10" name="Rectangle 11"/>
          <p:cNvSpPr>
            <a:spLocks noGrp="1" noChangeArrowheads="1"/>
          </p:cNvSpPr>
          <p:nvPr>
            <p:ph type="ftr" sz="quarter" idx="3"/>
          </p:nvPr>
        </p:nvSpPr>
        <p:spPr bwMode="auto">
          <a:xfrm>
            <a:off x="3124200" y="6601326"/>
            <a:ext cx="2895600" cy="256674"/>
          </a:xfrm>
          <a:prstGeom prst="rect">
            <a:avLst/>
          </a:prstGeom>
          <a:noFill/>
          <a:ln w="9525">
            <a:noFill/>
            <a:miter lim="800000"/>
            <a:headEnd/>
            <a:tailEnd/>
          </a:ln>
          <a:effectLst/>
        </p:spPr>
        <p:txBody>
          <a:bodyPr vert="horz" wrap="square" lIns="91440" tIns="45720" rIns="91440" bIns="45720" numCol="1" anchor="ctr" anchorCtr="0" compatLnSpc="1"/>
          <a:lstStyle>
            <a:lvl1pPr algn="ctr">
              <a:spcBef>
                <a:spcPct val="0"/>
              </a:spcBef>
              <a:defRPr sz="788" b="0" cap="none" spc="0">
                <a:ln>
                  <a:noFill/>
                </a:ln>
                <a:solidFill>
                  <a:schemeClr val="bg1">
                    <a:lumMod val="95000"/>
                  </a:schemeClr>
                </a:solidFill>
                <a:effectLst/>
                <a:latin typeface="+mn-lt"/>
                <a:cs typeface="+mn-cs"/>
              </a:defRPr>
            </a:lvl1pPr>
          </a:lstStyle>
          <a:p>
            <a:r>
              <a:rPr lang="en-US"/>
              <a:t>CASE:Software Requirements</a:t>
            </a:r>
          </a:p>
        </p:txBody>
      </p:sp>
      <p:sp>
        <p:nvSpPr>
          <p:cNvPr id="11" name="Rectangle 12"/>
          <p:cNvSpPr>
            <a:spLocks noGrp="1" noChangeArrowheads="1"/>
          </p:cNvSpPr>
          <p:nvPr>
            <p:ph type="sldNum" sz="quarter" idx="4"/>
          </p:nvPr>
        </p:nvSpPr>
        <p:spPr bwMode="auto">
          <a:xfrm>
            <a:off x="8358214" y="6601326"/>
            <a:ext cx="690554" cy="256674"/>
          </a:xfrm>
          <a:prstGeom prst="rect">
            <a:avLst/>
          </a:prstGeom>
          <a:noFill/>
          <a:ln>
            <a:noFill/>
            <a:headEnd/>
            <a:tailEnd/>
          </a:ln>
          <a:effectLst/>
        </p:spPr>
        <p:style>
          <a:lnRef idx="2">
            <a:schemeClr val="accent1"/>
          </a:lnRef>
          <a:fillRef idx="1">
            <a:schemeClr val="lt1"/>
          </a:fillRef>
          <a:effectRef idx="0">
            <a:schemeClr val="accent1"/>
          </a:effectRef>
          <a:fontRef idx="none"/>
        </p:style>
        <p:txBody>
          <a:bodyPr vert="horz" wrap="square" lIns="91440" tIns="45720" rIns="91440" bIns="45720" numCol="1" anchor="ctr" anchorCtr="0" compatLnSpc="1"/>
          <a:lstStyle>
            <a:lvl1pPr algn="r">
              <a:spcBef>
                <a:spcPct val="0"/>
              </a:spcBef>
              <a:defRPr sz="900" b="0" cap="none" spc="0">
                <a:ln>
                  <a:noFill/>
                </a:ln>
                <a:solidFill>
                  <a:schemeClr val="bg1">
                    <a:lumMod val="95000"/>
                  </a:schemeClr>
                </a:solidFill>
                <a:effectLst/>
                <a:latin typeface="+mn-lt"/>
                <a:cs typeface="+mn-cs"/>
              </a:defRPr>
            </a:lvl1pPr>
          </a:lstStyle>
          <a:p>
            <a:fld id="{968C5AB3-690E-4CCC-9377-1881868B6B7C}" type="slidenum">
              <a:rPr lang="en-US" smtClean="0"/>
              <a:t>‹#›</a:t>
            </a:fld>
            <a:endParaRPr lang="en-US"/>
          </a:p>
        </p:txBody>
      </p:sp>
    </p:spTree>
    <p:extLst>
      <p:ext uri="{BB962C8B-B14F-4D97-AF65-F5344CB8AC3E}">
        <p14:creationId xmlns:p14="http://schemas.microsoft.com/office/powerpoint/2010/main" val="2621999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19.04.2016</a:t>
            </a:r>
          </a:p>
        </p:txBody>
      </p:sp>
      <p:sp>
        <p:nvSpPr>
          <p:cNvPr id="3" name="Footer Placeholder 2"/>
          <p:cNvSpPr>
            <a:spLocks noGrp="1"/>
          </p:cNvSpPr>
          <p:nvPr>
            <p:ph type="ftr" sz="quarter" idx="11"/>
          </p:nvPr>
        </p:nvSpPr>
        <p:spPr/>
        <p:txBody>
          <a:bodyPr/>
          <a:lstStyle>
            <a:lvl1pPr>
              <a:defRPr/>
            </a:lvl1pPr>
          </a:lstStyle>
          <a:p>
            <a:r>
              <a:rPr lang="en-US"/>
              <a:t>CASE:Software Requirements</a:t>
            </a:r>
          </a:p>
        </p:txBody>
      </p:sp>
      <p:sp>
        <p:nvSpPr>
          <p:cNvPr id="4" name="Slide Number Placeholder 3"/>
          <p:cNvSpPr>
            <a:spLocks noGrp="1"/>
          </p:cNvSpPr>
          <p:nvPr>
            <p:ph type="sldNum" sz="quarter" idx="12"/>
          </p:nvPr>
        </p:nvSpPr>
        <p:spPr/>
        <p:txBody>
          <a:bodyPr/>
          <a:lstStyle>
            <a:lvl1pPr>
              <a:defRPr smtClean="0"/>
            </a:lvl1pPr>
          </a:lstStyle>
          <a:p>
            <a:fld id="{968C5AB3-690E-4CCC-9377-1881868B6B7C}" type="slidenum">
              <a:rPr lang="en-US" smtClean="0"/>
              <a:t>‹#›</a:t>
            </a:fld>
            <a:endParaRPr lang="en-US"/>
          </a:p>
        </p:txBody>
      </p:sp>
    </p:spTree>
    <p:extLst>
      <p:ext uri="{BB962C8B-B14F-4D97-AF65-F5344CB8AC3E}">
        <p14:creationId xmlns:p14="http://schemas.microsoft.com/office/powerpoint/2010/main" val="853388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TwoObj" preserve="1">
  <p:cSld name="Virsraksts, teksts un 2 saturi">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708008"/>
          </a:xfrm>
        </p:spPr>
        <p:txBody>
          <a:bodyPr/>
          <a:lstStyle/>
          <a:p>
            <a:r>
              <a:rPr lang="lv-LV"/>
              <a:t>Rediģēt šablona virsraksta stilu</a:t>
            </a:r>
            <a:endParaRPr lang="en-US"/>
          </a:p>
        </p:txBody>
      </p:sp>
      <p:sp>
        <p:nvSpPr>
          <p:cNvPr id="3" name="Text Placeholder 2"/>
          <p:cNvSpPr>
            <a:spLocks noGrp="1"/>
          </p:cNvSpPr>
          <p:nvPr>
            <p:ph type="body" sz="half" idx="1"/>
          </p:nvPr>
        </p:nvSpPr>
        <p:spPr>
          <a:xfrm>
            <a:off x="457200" y="1214422"/>
            <a:ext cx="4044462" cy="480537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Content Placeholder 3"/>
          <p:cNvSpPr>
            <a:spLocks noGrp="1"/>
          </p:cNvSpPr>
          <p:nvPr>
            <p:ph sz="quarter" idx="2"/>
          </p:nvPr>
        </p:nvSpPr>
        <p:spPr>
          <a:xfrm>
            <a:off x="4642338" y="1214422"/>
            <a:ext cx="4044462" cy="2671778"/>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5" name="Content Placeholder 4"/>
          <p:cNvSpPr>
            <a:spLocks noGrp="1"/>
          </p:cNvSpPr>
          <p:nvPr>
            <p:ph sz="quarter" idx="3"/>
          </p:nvPr>
        </p:nvSpPr>
        <p:spPr>
          <a:xfrm>
            <a:off x="4642338" y="4038600"/>
            <a:ext cx="4044462" cy="1981200"/>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r>
              <a:rPr lang="en-US"/>
              <a:t>19.04.2016</a:t>
            </a:r>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r>
              <a:rPr lang="en-US"/>
              <a:t>CASE:Software Requirements</a:t>
            </a:r>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968C5AB3-690E-4CCC-9377-1881868B6B7C}" type="slidenum">
              <a:rPr lang="en-US" smtClean="0"/>
              <a:t>‹#›</a:t>
            </a:fld>
            <a:endParaRPr lang="en-US"/>
          </a:p>
        </p:txBody>
      </p:sp>
      <p:grpSp>
        <p:nvGrpSpPr>
          <p:cNvPr id="9" name="Group 9"/>
          <p:cNvGrpSpPr/>
          <p:nvPr/>
        </p:nvGrpSpPr>
        <p:grpSpPr>
          <a:xfrm>
            <a:off x="0" y="1000108"/>
            <a:ext cx="9144000" cy="214314"/>
            <a:chOff x="0" y="928670"/>
            <a:chExt cx="9144000" cy="214314"/>
          </a:xfrm>
        </p:grpSpPr>
        <p:sp>
          <p:nvSpPr>
            <p:cNvPr id="10" name="Rectangle 43"/>
            <p:cNvSpPr>
              <a:spLocks noChangeArrowheads="1"/>
            </p:cNvSpPr>
            <p:nvPr userDrawn="1"/>
          </p:nvSpPr>
          <p:spPr bwMode="auto">
            <a:xfrm flipV="1">
              <a:off x="0" y="1014396"/>
              <a:ext cx="9144000" cy="42863"/>
            </a:xfrm>
            <a:prstGeom prst="rect">
              <a:avLst/>
            </a:prstGeom>
            <a:solidFill>
              <a:schemeClr val="accent1">
                <a:lumMod val="75000"/>
              </a:schemeClr>
            </a:solidFill>
            <a:ln w="9525">
              <a:noFill/>
              <a:miter lim="800000"/>
              <a:headEnd/>
              <a:tailEnd/>
            </a:ln>
            <a:effectLst/>
          </p:spPr>
          <p:txBody>
            <a:bodyPr wrap="none" anchor="ctr"/>
            <a:lstStyle/>
            <a:p>
              <a:pPr>
                <a:spcBef>
                  <a:spcPct val="0"/>
                </a:spcBef>
                <a:defRPr/>
              </a:pPr>
              <a:endParaRPr lang="sv-SE" sz="675">
                <a:cs typeface="Times New Roman" charset="0"/>
              </a:endParaRPr>
            </a:p>
          </p:txBody>
        </p:sp>
        <p:sp>
          <p:nvSpPr>
            <p:cNvPr id="11" name="Oval 10"/>
            <p:cNvSpPr/>
            <p:nvPr userDrawn="1"/>
          </p:nvSpPr>
          <p:spPr bwMode="auto">
            <a:xfrm>
              <a:off x="142844" y="928670"/>
              <a:ext cx="173680" cy="214314"/>
            </a:xfrm>
            <a:prstGeom prst="ellipse">
              <a:avLst/>
            </a:prstGeom>
            <a:ln w="38100">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cs typeface="Times New Roman" pitchFamily="18" charset="0"/>
              </a:endParaRPr>
            </a:p>
          </p:txBody>
        </p:sp>
      </p:grpSp>
    </p:spTree>
    <p:extLst>
      <p:ext uri="{BB962C8B-B14F-4D97-AF65-F5344CB8AC3E}">
        <p14:creationId xmlns:p14="http://schemas.microsoft.com/office/powerpoint/2010/main" val="2276258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dgm" preserve="1">
  <p:cSld name="Virsraksts un shēma vai organizācijas diagramma">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708008"/>
          </a:xfrm>
        </p:spPr>
        <p:txBody>
          <a:bodyPr/>
          <a:lstStyle/>
          <a:p>
            <a:r>
              <a:rPr lang="lv-LV"/>
              <a:t>Rediģēt šablona virsraksta stilu</a:t>
            </a:r>
            <a:endParaRPr lang="en-US"/>
          </a:p>
        </p:txBody>
      </p:sp>
      <p:sp>
        <p:nvSpPr>
          <p:cNvPr id="3" name="SmartArt Placeholder 2"/>
          <p:cNvSpPr>
            <a:spLocks noGrp="1"/>
          </p:cNvSpPr>
          <p:nvPr>
            <p:ph type="dgm" idx="1"/>
          </p:nvPr>
        </p:nvSpPr>
        <p:spPr>
          <a:xfrm>
            <a:off x="457200" y="1142984"/>
            <a:ext cx="8229600" cy="4876816"/>
          </a:xfrm>
        </p:spPr>
        <p:txBody>
          <a:bodyPr/>
          <a:lstStyle/>
          <a:p>
            <a:r>
              <a:rPr lang="lv-LV"/>
              <a:t>Lai pievienotu SmartArt grafiku, noklikšķiniet uz ikonas</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r>
              <a:rPr lang="en-US"/>
              <a:t>19.04.2016</a:t>
            </a: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r>
              <a:rPr lang="en-US"/>
              <a:t>CASE:Software Requirements</a:t>
            </a: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968C5AB3-690E-4CCC-9377-1881868B6B7C}" type="slidenum">
              <a:rPr lang="en-US" smtClean="0"/>
              <a:t>‹#›</a:t>
            </a:fld>
            <a:endParaRPr lang="en-US"/>
          </a:p>
        </p:txBody>
      </p:sp>
      <p:grpSp>
        <p:nvGrpSpPr>
          <p:cNvPr id="7" name="Group 9"/>
          <p:cNvGrpSpPr/>
          <p:nvPr/>
        </p:nvGrpSpPr>
        <p:grpSpPr>
          <a:xfrm>
            <a:off x="0" y="1000108"/>
            <a:ext cx="9144000" cy="214314"/>
            <a:chOff x="0" y="928670"/>
            <a:chExt cx="9144000" cy="214314"/>
          </a:xfrm>
        </p:grpSpPr>
        <p:sp>
          <p:nvSpPr>
            <p:cNvPr id="8" name="Rectangle 43"/>
            <p:cNvSpPr>
              <a:spLocks noChangeArrowheads="1"/>
            </p:cNvSpPr>
            <p:nvPr userDrawn="1"/>
          </p:nvSpPr>
          <p:spPr bwMode="auto">
            <a:xfrm flipV="1">
              <a:off x="0" y="1014396"/>
              <a:ext cx="9144000" cy="42863"/>
            </a:xfrm>
            <a:prstGeom prst="rect">
              <a:avLst/>
            </a:prstGeom>
            <a:solidFill>
              <a:schemeClr val="accent1">
                <a:lumMod val="75000"/>
              </a:schemeClr>
            </a:solidFill>
            <a:ln w="9525">
              <a:noFill/>
              <a:miter lim="800000"/>
              <a:headEnd/>
              <a:tailEnd/>
            </a:ln>
            <a:effectLst/>
          </p:spPr>
          <p:txBody>
            <a:bodyPr wrap="none" anchor="ctr"/>
            <a:lstStyle/>
            <a:p>
              <a:pPr>
                <a:spcBef>
                  <a:spcPct val="0"/>
                </a:spcBef>
                <a:defRPr/>
              </a:pPr>
              <a:endParaRPr lang="sv-SE" sz="675">
                <a:cs typeface="Times New Roman" charset="0"/>
              </a:endParaRPr>
            </a:p>
          </p:txBody>
        </p:sp>
        <p:sp>
          <p:nvSpPr>
            <p:cNvPr id="9" name="Oval 8"/>
            <p:cNvSpPr/>
            <p:nvPr userDrawn="1"/>
          </p:nvSpPr>
          <p:spPr bwMode="auto">
            <a:xfrm>
              <a:off x="142844" y="928670"/>
              <a:ext cx="162682" cy="214314"/>
            </a:xfrm>
            <a:prstGeom prst="ellipse">
              <a:avLst/>
            </a:prstGeom>
            <a:ln w="38100">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cs typeface="Times New Roman" pitchFamily="18" charset="0"/>
              </a:endParaRPr>
            </a:p>
          </p:txBody>
        </p:sp>
      </p:grpSp>
    </p:spTree>
    <p:extLst>
      <p:ext uri="{BB962C8B-B14F-4D97-AF65-F5344CB8AC3E}">
        <p14:creationId xmlns:p14="http://schemas.microsoft.com/office/powerpoint/2010/main" val="4190414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15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15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19.04.2016</a:t>
            </a:r>
          </a:p>
        </p:txBody>
      </p:sp>
      <p:sp>
        <p:nvSpPr>
          <p:cNvPr id="8" name="Footer Placeholder 7"/>
          <p:cNvSpPr>
            <a:spLocks noGrp="1"/>
          </p:cNvSpPr>
          <p:nvPr>
            <p:ph type="ftr" sz="quarter" idx="11"/>
          </p:nvPr>
        </p:nvSpPr>
        <p:spPr/>
        <p:txBody>
          <a:bodyPr/>
          <a:lstStyle/>
          <a:p>
            <a:r>
              <a:rPr lang="en-US"/>
              <a:t>CASE:Software Requirements</a:t>
            </a:r>
          </a:p>
        </p:txBody>
      </p:sp>
      <p:sp>
        <p:nvSpPr>
          <p:cNvPr id="9" name="Slide Number Placeholder 8"/>
          <p:cNvSpPr>
            <a:spLocks noGrp="1"/>
          </p:cNvSpPr>
          <p:nvPr>
            <p:ph type="sldNum" sz="quarter" idx="12"/>
          </p:nvPr>
        </p:nvSpPr>
        <p:spPr/>
        <p:txBody>
          <a:bodyPr/>
          <a:lstStyle/>
          <a:p>
            <a:fld id="{968C5AB3-690E-4CCC-9377-1881868B6B7C}" type="slidenum">
              <a:rPr lang="en-US" smtClean="0"/>
              <a:t>‹#›</a:t>
            </a:fld>
            <a:endParaRPr lang="en-US"/>
          </a:p>
        </p:txBody>
      </p:sp>
      <p:grpSp>
        <p:nvGrpSpPr>
          <p:cNvPr id="10" name="Group 9"/>
          <p:cNvGrpSpPr/>
          <p:nvPr userDrawn="1"/>
        </p:nvGrpSpPr>
        <p:grpSpPr>
          <a:xfrm>
            <a:off x="0" y="1000108"/>
            <a:ext cx="9144000" cy="214314"/>
            <a:chOff x="0" y="928670"/>
            <a:chExt cx="9144000" cy="214314"/>
          </a:xfrm>
        </p:grpSpPr>
        <p:sp>
          <p:nvSpPr>
            <p:cNvPr id="11" name="Rectangle 43"/>
            <p:cNvSpPr>
              <a:spLocks noChangeArrowheads="1"/>
            </p:cNvSpPr>
            <p:nvPr userDrawn="1"/>
          </p:nvSpPr>
          <p:spPr bwMode="auto">
            <a:xfrm flipV="1">
              <a:off x="0" y="1014396"/>
              <a:ext cx="9144000" cy="42863"/>
            </a:xfrm>
            <a:prstGeom prst="rect">
              <a:avLst/>
            </a:prstGeom>
            <a:solidFill>
              <a:schemeClr val="accent1">
                <a:lumMod val="75000"/>
              </a:schemeClr>
            </a:solidFill>
            <a:ln w="9525">
              <a:noFill/>
              <a:miter lim="800000"/>
              <a:headEnd/>
              <a:tailEnd/>
            </a:ln>
            <a:effectLst/>
          </p:spPr>
          <p:txBody>
            <a:bodyPr wrap="none" anchor="ctr"/>
            <a:lstStyle/>
            <a:p>
              <a:pPr>
                <a:spcBef>
                  <a:spcPct val="0"/>
                </a:spcBef>
                <a:defRPr/>
              </a:pPr>
              <a:endParaRPr lang="sv-SE" sz="675">
                <a:cs typeface="Times New Roman" charset="0"/>
              </a:endParaRPr>
            </a:p>
          </p:txBody>
        </p:sp>
        <p:sp>
          <p:nvSpPr>
            <p:cNvPr id="12" name="Oval 11"/>
            <p:cNvSpPr/>
            <p:nvPr userDrawn="1"/>
          </p:nvSpPr>
          <p:spPr bwMode="auto">
            <a:xfrm>
              <a:off x="142844" y="928670"/>
              <a:ext cx="162682" cy="214314"/>
            </a:xfrm>
            <a:prstGeom prst="ellipse">
              <a:avLst/>
            </a:prstGeom>
            <a:ln w="38100">
              <a:solidFill>
                <a:schemeClr val="accent1">
                  <a:lumMod val="75000"/>
                </a:schemeClr>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6858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cs typeface="Times New Roman" pitchFamily="18" charset="0"/>
              </a:endParaRPr>
            </a:p>
          </p:txBody>
        </p:sp>
      </p:grpSp>
    </p:spTree>
    <p:extLst>
      <p:ext uri="{BB962C8B-B14F-4D97-AF65-F5344CB8AC3E}">
        <p14:creationId xmlns:p14="http://schemas.microsoft.com/office/powerpoint/2010/main" val="3333439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duotone>
              <a:schemeClr val="accent2">
                <a:shade val="45000"/>
                <a:satMod val="135000"/>
              </a:schemeClr>
              <a:prstClr val="white"/>
            </a:duotone>
          </a:blip>
          <a:srcRect/>
          <a:stretch>
            <a:fillRect t="-1000" b="-1000"/>
          </a:stretch>
        </a:blipFill>
        <a:effectLst/>
      </p:bgPr>
    </p:bg>
    <p:spTree>
      <p:nvGrpSpPr>
        <p:cNvPr id="1" name=""/>
        <p:cNvGrpSpPr/>
        <p:nvPr/>
      </p:nvGrpSpPr>
      <p:grpSpPr>
        <a:xfrm>
          <a:off x="0" y="0"/>
          <a:ext cx="0" cy="0"/>
          <a:chOff x="0" y="0"/>
          <a:chExt cx="0" cy="0"/>
        </a:xfrm>
      </p:grpSpPr>
      <p:pic>
        <p:nvPicPr>
          <p:cNvPr id="9" name="Picture 8" descr="star.png"/>
          <p:cNvPicPr>
            <a:picLocks noChangeAspect="1"/>
          </p:cNvPicPr>
          <p:nvPr/>
        </p:nvPicPr>
        <p:blipFill rotWithShape="1">
          <a:blip r:embed="rId11"/>
          <a:srcRect t="63509"/>
          <a:stretch/>
        </p:blipFill>
        <p:spPr>
          <a:xfrm>
            <a:off x="0" y="6601326"/>
            <a:ext cx="9144000" cy="256674"/>
          </a:xfrm>
          <a:prstGeom prst="rect">
            <a:avLst/>
          </a:prstGeom>
        </p:spPr>
      </p:pic>
      <p:sp>
        <p:nvSpPr>
          <p:cNvPr id="1028" name="Rectangle 8"/>
          <p:cNvSpPr>
            <a:spLocks noGrp="1" noChangeArrowheads="1"/>
          </p:cNvSpPr>
          <p:nvPr>
            <p:ph type="title"/>
          </p:nvPr>
        </p:nvSpPr>
        <p:spPr bwMode="auto">
          <a:xfrm>
            <a:off x="304800" y="223806"/>
            <a:ext cx="6196026" cy="62391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lv-LV"/>
              <a:t>Rediģēt šablona virsraksta stilu</a:t>
            </a:r>
            <a:endParaRPr lang="en-GB"/>
          </a:p>
        </p:txBody>
      </p:sp>
      <p:sp>
        <p:nvSpPr>
          <p:cNvPr id="1029" name="Rectangle 9"/>
          <p:cNvSpPr>
            <a:spLocks noGrp="1" noChangeArrowheads="1"/>
          </p:cNvSpPr>
          <p:nvPr>
            <p:ph type="body" idx="1"/>
          </p:nvPr>
        </p:nvSpPr>
        <p:spPr bwMode="auto">
          <a:xfrm>
            <a:off x="304800" y="1295400"/>
            <a:ext cx="83820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GB"/>
          </a:p>
        </p:txBody>
      </p:sp>
      <p:sp>
        <p:nvSpPr>
          <p:cNvPr id="1034" name="Rectangle 10"/>
          <p:cNvSpPr>
            <a:spLocks noGrp="1" noChangeArrowheads="1"/>
          </p:cNvSpPr>
          <p:nvPr>
            <p:ph type="dt" sz="half" idx="2"/>
          </p:nvPr>
        </p:nvSpPr>
        <p:spPr bwMode="auto">
          <a:xfrm>
            <a:off x="179512" y="6601326"/>
            <a:ext cx="1905000" cy="256674"/>
          </a:xfrm>
          <a:prstGeom prst="rect">
            <a:avLst/>
          </a:prstGeom>
          <a:noFill/>
          <a:ln w="9525">
            <a:noFill/>
            <a:miter lim="800000"/>
            <a:headEnd/>
            <a:tailEnd/>
          </a:ln>
          <a:effectLst/>
        </p:spPr>
        <p:txBody>
          <a:bodyPr vert="horz" wrap="square" lIns="91440" tIns="45720" rIns="91440" bIns="45720" numCol="1" anchor="ctr" anchorCtr="0" compatLnSpc="1"/>
          <a:lstStyle>
            <a:lvl1pPr>
              <a:spcBef>
                <a:spcPct val="0"/>
              </a:spcBef>
              <a:defRPr sz="825" b="0" cap="none" spc="0">
                <a:ln>
                  <a:noFill/>
                </a:ln>
                <a:solidFill>
                  <a:schemeClr val="bg1">
                    <a:lumMod val="95000"/>
                  </a:schemeClr>
                </a:solidFill>
                <a:effectLst/>
                <a:latin typeface="+mn-lt"/>
                <a:cs typeface="+mn-cs"/>
              </a:defRPr>
            </a:lvl1pPr>
          </a:lstStyle>
          <a:p>
            <a:r>
              <a:rPr lang="en-US"/>
              <a:t>19.04.2016</a:t>
            </a:r>
          </a:p>
        </p:txBody>
      </p:sp>
      <p:sp>
        <p:nvSpPr>
          <p:cNvPr id="1035" name="Rectangle 11"/>
          <p:cNvSpPr>
            <a:spLocks noGrp="1" noChangeArrowheads="1"/>
          </p:cNvSpPr>
          <p:nvPr>
            <p:ph type="ftr" sz="quarter" idx="3"/>
          </p:nvPr>
        </p:nvSpPr>
        <p:spPr bwMode="auto">
          <a:xfrm>
            <a:off x="3124200" y="6601326"/>
            <a:ext cx="2895600" cy="256674"/>
          </a:xfrm>
          <a:prstGeom prst="rect">
            <a:avLst/>
          </a:prstGeom>
          <a:noFill/>
          <a:ln w="9525">
            <a:noFill/>
            <a:miter lim="800000"/>
            <a:headEnd/>
            <a:tailEnd/>
          </a:ln>
          <a:effectLst/>
        </p:spPr>
        <p:txBody>
          <a:bodyPr vert="horz" wrap="square" lIns="91440" tIns="45720" rIns="91440" bIns="45720" numCol="1" anchor="ctr" anchorCtr="0" compatLnSpc="1"/>
          <a:lstStyle>
            <a:lvl1pPr algn="ctr">
              <a:spcBef>
                <a:spcPct val="0"/>
              </a:spcBef>
              <a:defRPr sz="825" b="0" cap="none" spc="0">
                <a:ln>
                  <a:noFill/>
                </a:ln>
                <a:solidFill>
                  <a:schemeClr val="bg1">
                    <a:lumMod val="95000"/>
                  </a:schemeClr>
                </a:solidFill>
                <a:effectLst/>
                <a:latin typeface="+mn-lt"/>
                <a:cs typeface="+mn-cs"/>
              </a:defRPr>
            </a:lvl1pPr>
          </a:lstStyle>
          <a:p>
            <a:r>
              <a:rPr lang="en-US"/>
              <a:t>CASE:Software Requirements</a:t>
            </a:r>
          </a:p>
        </p:txBody>
      </p:sp>
      <p:sp>
        <p:nvSpPr>
          <p:cNvPr id="1036" name="Rectangle 12"/>
          <p:cNvSpPr>
            <a:spLocks noGrp="1" noChangeArrowheads="1"/>
          </p:cNvSpPr>
          <p:nvPr>
            <p:ph type="sldNum" sz="quarter" idx="4"/>
          </p:nvPr>
        </p:nvSpPr>
        <p:spPr bwMode="auto">
          <a:xfrm>
            <a:off x="8358214" y="6601326"/>
            <a:ext cx="690554" cy="256674"/>
          </a:xfrm>
          <a:prstGeom prst="rect">
            <a:avLst/>
          </a:prstGeom>
          <a:noFill/>
          <a:ln>
            <a:noFill/>
            <a:headEnd/>
            <a:tailEnd/>
          </a:ln>
          <a:effectLst/>
        </p:spPr>
        <p:style>
          <a:lnRef idx="2">
            <a:schemeClr val="accent1"/>
          </a:lnRef>
          <a:fillRef idx="1">
            <a:schemeClr val="lt1"/>
          </a:fillRef>
          <a:effectRef idx="0">
            <a:schemeClr val="accent1"/>
          </a:effectRef>
          <a:fontRef idx="none"/>
        </p:style>
        <p:txBody>
          <a:bodyPr vert="horz" wrap="square" lIns="91440" tIns="45720" rIns="91440" bIns="45720" numCol="1" anchor="ctr" anchorCtr="0" compatLnSpc="1"/>
          <a:lstStyle>
            <a:lvl1pPr algn="r">
              <a:spcBef>
                <a:spcPct val="0"/>
              </a:spcBef>
              <a:defRPr sz="825" b="0" cap="none" spc="0">
                <a:ln>
                  <a:noFill/>
                </a:ln>
                <a:solidFill>
                  <a:schemeClr val="bg1">
                    <a:lumMod val="95000"/>
                  </a:schemeClr>
                </a:solidFill>
                <a:effectLst/>
                <a:latin typeface="+mn-lt"/>
                <a:cs typeface="+mn-cs"/>
              </a:defRPr>
            </a:lvl1pPr>
          </a:lstStyle>
          <a:p>
            <a:fld id="{968C5AB3-690E-4CCC-9377-1881868B6B7C}" type="slidenum">
              <a:rPr lang="en-US" smtClean="0"/>
              <a:pPr/>
              <a:t>‹#›</a:t>
            </a:fld>
            <a:endParaRPr lang="en-US"/>
          </a:p>
        </p:txBody>
      </p:sp>
    </p:spTree>
    <p:extLst>
      <p:ext uri="{BB962C8B-B14F-4D97-AF65-F5344CB8AC3E}">
        <p14:creationId xmlns:p14="http://schemas.microsoft.com/office/powerpoint/2010/main" val="10408112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1" r:id="rId8"/>
  </p:sldLayoutIdLst>
  <p:hf hdr="0" ftr="0"/>
  <p:txStyles>
    <p:titleStyle>
      <a:lvl1pPr algn="l" rtl="0" eaLnBrk="1" fontAlgn="base" hangingPunct="1">
        <a:lnSpc>
          <a:spcPct val="90000"/>
        </a:lnSpc>
        <a:spcBef>
          <a:spcPct val="0"/>
        </a:spcBef>
        <a:spcAft>
          <a:spcPct val="0"/>
        </a:spcAft>
        <a:defRPr sz="1800" b="1">
          <a:solidFill>
            <a:schemeClr val="tx2"/>
          </a:solidFill>
          <a:latin typeface="+mj-lt"/>
          <a:ea typeface="+mj-ea"/>
          <a:cs typeface="+mj-cs"/>
        </a:defRPr>
      </a:lvl1pPr>
      <a:lvl2pPr algn="l" rtl="0" eaLnBrk="1" fontAlgn="base" hangingPunct="1">
        <a:lnSpc>
          <a:spcPct val="90000"/>
        </a:lnSpc>
        <a:spcBef>
          <a:spcPct val="0"/>
        </a:spcBef>
        <a:spcAft>
          <a:spcPct val="0"/>
        </a:spcAft>
        <a:defRPr sz="1800" b="1">
          <a:solidFill>
            <a:schemeClr val="tx2"/>
          </a:solidFill>
          <a:latin typeface="Arial" charset="0"/>
          <a:cs typeface="Times New Roman" pitchFamily="18" charset="0"/>
        </a:defRPr>
      </a:lvl2pPr>
      <a:lvl3pPr algn="l" rtl="0" eaLnBrk="1" fontAlgn="base" hangingPunct="1">
        <a:lnSpc>
          <a:spcPct val="90000"/>
        </a:lnSpc>
        <a:spcBef>
          <a:spcPct val="0"/>
        </a:spcBef>
        <a:spcAft>
          <a:spcPct val="0"/>
        </a:spcAft>
        <a:defRPr sz="1800" b="1">
          <a:solidFill>
            <a:schemeClr val="tx2"/>
          </a:solidFill>
          <a:latin typeface="Arial" charset="0"/>
          <a:cs typeface="Times New Roman" pitchFamily="18" charset="0"/>
        </a:defRPr>
      </a:lvl3pPr>
      <a:lvl4pPr algn="l" rtl="0" eaLnBrk="1" fontAlgn="base" hangingPunct="1">
        <a:lnSpc>
          <a:spcPct val="90000"/>
        </a:lnSpc>
        <a:spcBef>
          <a:spcPct val="0"/>
        </a:spcBef>
        <a:spcAft>
          <a:spcPct val="0"/>
        </a:spcAft>
        <a:defRPr sz="1800" b="1">
          <a:solidFill>
            <a:schemeClr val="tx2"/>
          </a:solidFill>
          <a:latin typeface="Arial" charset="0"/>
          <a:cs typeface="Times New Roman" pitchFamily="18" charset="0"/>
        </a:defRPr>
      </a:lvl4pPr>
      <a:lvl5pPr algn="l" rtl="0" eaLnBrk="1" fontAlgn="base" hangingPunct="1">
        <a:lnSpc>
          <a:spcPct val="90000"/>
        </a:lnSpc>
        <a:spcBef>
          <a:spcPct val="0"/>
        </a:spcBef>
        <a:spcAft>
          <a:spcPct val="0"/>
        </a:spcAft>
        <a:defRPr sz="1800" b="1">
          <a:solidFill>
            <a:schemeClr val="tx2"/>
          </a:solidFill>
          <a:latin typeface="Arial" charset="0"/>
          <a:cs typeface="Times New Roman" pitchFamily="18" charset="0"/>
        </a:defRPr>
      </a:lvl5pPr>
      <a:lvl6pPr marL="342900" algn="l" rtl="0" eaLnBrk="1" fontAlgn="base" hangingPunct="1">
        <a:lnSpc>
          <a:spcPct val="90000"/>
        </a:lnSpc>
        <a:spcBef>
          <a:spcPct val="0"/>
        </a:spcBef>
        <a:spcAft>
          <a:spcPct val="0"/>
        </a:spcAft>
        <a:defRPr sz="1800" b="1">
          <a:solidFill>
            <a:schemeClr val="tx2"/>
          </a:solidFill>
          <a:latin typeface="Arial" charset="0"/>
          <a:cs typeface="Times New Roman" pitchFamily="18" charset="0"/>
        </a:defRPr>
      </a:lvl6pPr>
      <a:lvl7pPr marL="685800" algn="l" rtl="0" eaLnBrk="1" fontAlgn="base" hangingPunct="1">
        <a:lnSpc>
          <a:spcPct val="90000"/>
        </a:lnSpc>
        <a:spcBef>
          <a:spcPct val="0"/>
        </a:spcBef>
        <a:spcAft>
          <a:spcPct val="0"/>
        </a:spcAft>
        <a:defRPr sz="1800" b="1">
          <a:solidFill>
            <a:schemeClr val="tx2"/>
          </a:solidFill>
          <a:latin typeface="Arial" charset="0"/>
          <a:cs typeface="Times New Roman" pitchFamily="18" charset="0"/>
        </a:defRPr>
      </a:lvl7pPr>
      <a:lvl8pPr marL="1028700" algn="l" rtl="0" eaLnBrk="1" fontAlgn="base" hangingPunct="1">
        <a:lnSpc>
          <a:spcPct val="90000"/>
        </a:lnSpc>
        <a:spcBef>
          <a:spcPct val="0"/>
        </a:spcBef>
        <a:spcAft>
          <a:spcPct val="0"/>
        </a:spcAft>
        <a:defRPr sz="1800" b="1">
          <a:solidFill>
            <a:schemeClr val="tx2"/>
          </a:solidFill>
          <a:latin typeface="Arial" charset="0"/>
          <a:cs typeface="Times New Roman" pitchFamily="18" charset="0"/>
        </a:defRPr>
      </a:lvl8pPr>
      <a:lvl9pPr marL="1371600" algn="l" rtl="0" eaLnBrk="1" fontAlgn="base" hangingPunct="1">
        <a:lnSpc>
          <a:spcPct val="90000"/>
        </a:lnSpc>
        <a:spcBef>
          <a:spcPct val="0"/>
        </a:spcBef>
        <a:spcAft>
          <a:spcPct val="0"/>
        </a:spcAft>
        <a:defRPr sz="1800" b="1">
          <a:solidFill>
            <a:schemeClr val="tx2"/>
          </a:solidFill>
          <a:latin typeface="Arial" charset="0"/>
          <a:cs typeface="Times New Roman" pitchFamily="18" charset="0"/>
        </a:defRPr>
      </a:lvl9pPr>
    </p:titleStyle>
    <p:bodyStyle>
      <a:lvl1pPr marL="142875" indent="-142875" algn="l" rtl="0" eaLnBrk="1" fontAlgn="base" hangingPunct="1">
        <a:spcBef>
          <a:spcPct val="20000"/>
        </a:spcBef>
        <a:spcAft>
          <a:spcPct val="0"/>
        </a:spcAft>
        <a:buChar char="•"/>
        <a:defRPr sz="1500">
          <a:solidFill>
            <a:schemeClr val="tx1"/>
          </a:solidFill>
          <a:latin typeface="+mn-lt"/>
          <a:ea typeface="+mn-ea"/>
          <a:cs typeface="+mn-cs"/>
        </a:defRPr>
      </a:lvl1pPr>
      <a:lvl2pPr marL="428625" indent="-284560" algn="l" rtl="0" eaLnBrk="1" fontAlgn="base" hangingPunct="1">
        <a:spcBef>
          <a:spcPct val="0"/>
        </a:spcBef>
        <a:spcAft>
          <a:spcPct val="0"/>
        </a:spcAft>
        <a:buChar char="–"/>
        <a:defRPr sz="1500">
          <a:solidFill>
            <a:schemeClr val="tx1"/>
          </a:solidFill>
          <a:latin typeface="+mn-lt"/>
          <a:cs typeface="+mn-cs"/>
        </a:defRPr>
      </a:lvl2pPr>
      <a:lvl3pPr marL="714375" indent="-284560" algn="l" rtl="0" eaLnBrk="1" fontAlgn="base" hangingPunct="1">
        <a:spcBef>
          <a:spcPct val="0"/>
        </a:spcBef>
        <a:spcAft>
          <a:spcPct val="0"/>
        </a:spcAft>
        <a:buChar char="•"/>
        <a:defRPr sz="1500">
          <a:solidFill>
            <a:schemeClr val="tx1"/>
          </a:solidFill>
          <a:latin typeface="+mn-lt"/>
          <a:cs typeface="+mn-cs"/>
        </a:defRPr>
      </a:lvl3pPr>
      <a:lvl4pPr marL="1000125" indent="-284560" algn="l" rtl="0" eaLnBrk="1" fontAlgn="base" hangingPunct="1">
        <a:spcBef>
          <a:spcPct val="0"/>
        </a:spcBef>
        <a:spcAft>
          <a:spcPct val="0"/>
        </a:spcAft>
        <a:buChar char="–"/>
        <a:defRPr sz="1500">
          <a:solidFill>
            <a:schemeClr val="tx1"/>
          </a:solidFill>
          <a:latin typeface="+mn-lt"/>
          <a:cs typeface="+mn-cs"/>
        </a:defRPr>
      </a:lvl4pPr>
      <a:lvl5pPr marL="1278731" indent="-277416" algn="l" rtl="0" eaLnBrk="1" fontAlgn="base" hangingPunct="1">
        <a:spcBef>
          <a:spcPct val="0"/>
        </a:spcBef>
        <a:spcAft>
          <a:spcPct val="0"/>
        </a:spcAft>
        <a:buChar char="»"/>
        <a:defRPr sz="1500">
          <a:solidFill>
            <a:schemeClr val="tx1"/>
          </a:solidFill>
          <a:latin typeface="+mn-lt"/>
          <a:cs typeface="+mn-cs"/>
        </a:defRPr>
      </a:lvl5pPr>
      <a:lvl6pPr marL="1621631" indent="-277416" algn="l" rtl="0" eaLnBrk="1" fontAlgn="base" hangingPunct="1">
        <a:spcBef>
          <a:spcPct val="0"/>
        </a:spcBef>
        <a:spcAft>
          <a:spcPct val="0"/>
        </a:spcAft>
        <a:buChar char="»"/>
        <a:defRPr sz="1500">
          <a:solidFill>
            <a:schemeClr val="tx1"/>
          </a:solidFill>
          <a:latin typeface="+mn-lt"/>
          <a:cs typeface="+mn-cs"/>
        </a:defRPr>
      </a:lvl6pPr>
      <a:lvl7pPr marL="1964531" indent="-277416" algn="l" rtl="0" eaLnBrk="1" fontAlgn="base" hangingPunct="1">
        <a:spcBef>
          <a:spcPct val="0"/>
        </a:spcBef>
        <a:spcAft>
          <a:spcPct val="0"/>
        </a:spcAft>
        <a:buChar char="»"/>
        <a:defRPr sz="1500">
          <a:solidFill>
            <a:schemeClr val="tx1"/>
          </a:solidFill>
          <a:latin typeface="+mn-lt"/>
          <a:cs typeface="+mn-cs"/>
        </a:defRPr>
      </a:lvl7pPr>
      <a:lvl8pPr marL="2307431" indent="-277416" algn="l" rtl="0" eaLnBrk="1" fontAlgn="base" hangingPunct="1">
        <a:spcBef>
          <a:spcPct val="0"/>
        </a:spcBef>
        <a:spcAft>
          <a:spcPct val="0"/>
        </a:spcAft>
        <a:buChar char="»"/>
        <a:defRPr sz="1500">
          <a:solidFill>
            <a:schemeClr val="tx1"/>
          </a:solidFill>
          <a:latin typeface="+mn-lt"/>
          <a:cs typeface="+mn-cs"/>
        </a:defRPr>
      </a:lvl8pPr>
      <a:lvl9pPr marL="2650331" indent="-277416" algn="l" rtl="0" eaLnBrk="1" fontAlgn="base" hangingPunct="1">
        <a:spcBef>
          <a:spcPct val="0"/>
        </a:spcBef>
        <a:spcAft>
          <a:spcPct val="0"/>
        </a:spcAft>
        <a:buChar char="»"/>
        <a:defRPr sz="1500">
          <a:solidFill>
            <a:schemeClr val="tx1"/>
          </a:solidFill>
          <a:latin typeface="+mn-lt"/>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8" Type="http://schemas.openxmlformats.org/officeDocument/2006/relationships/hyperlink" Target="http://standards.ieee.org/findstds/standard/828-2012.html" TargetMode="External"/><Relationship Id="rId13" Type="http://schemas.openxmlformats.org/officeDocument/2006/relationships/hyperlink" Target="https://www.lvs.lv/lv/products/82" TargetMode="External"/><Relationship Id="rId18" Type="http://schemas.openxmlformats.org/officeDocument/2006/relationships/hyperlink" Target="https://www.lvs.lv/lv/products/88" TargetMode="External"/><Relationship Id="rId26" Type="http://schemas.openxmlformats.org/officeDocument/2006/relationships/hyperlink" Target="http://standards.ieee.org/findstds/standard/1233-1996.html" TargetMode="External"/><Relationship Id="rId3" Type="http://schemas.openxmlformats.org/officeDocument/2006/relationships/hyperlink" Target="https://www.lvs.lv/lv/products/84" TargetMode="External"/><Relationship Id="rId21" Type="http://schemas.openxmlformats.org/officeDocument/2006/relationships/hyperlink" Target="https://www.lvs.lv/lv/products/87" TargetMode="External"/><Relationship Id="rId7" Type="http://schemas.openxmlformats.org/officeDocument/2006/relationships/hyperlink" Target="https://standards.ieee.org/findstds/standard/1042-1987.html" TargetMode="External"/><Relationship Id="rId12" Type="http://schemas.openxmlformats.org/officeDocument/2006/relationships/hyperlink" Target="http://standards.ieee.org/findstds/standard/1028-2008.html" TargetMode="External"/><Relationship Id="rId17" Type="http://schemas.openxmlformats.org/officeDocument/2006/relationships/hyperlink" Target="http://www.iso.org/iso/home/store/catalogue_ics/catalogue_detail_ics.htm?ics1=35&amp;ics2=080&amp;ics3=&amp;csnumber=64842" TargetMode="External"/><Relationship Id="rId25" Type="http://schemas.openxmlformats.org/officeDocument/2006/relationships/hyperlink" Target="http://standards.ieee.org/findstds/standard/830-1984.html" TargetMode="External"/><Relationship Id="rId2" Type="http://schemas.openxmlformats.org/officeDocument/2006/relationships/hyperlink" Target="https://www.lvs.lv/lv/products/92" TargetMode="External"/><Relationship Id="rId16" Type="http://schemas.openxmlformats.org/officeDocument/2006/relationships/hyperlink" Target="http://www.iso.org/iso/home/store/catalogue_tc/catalogue_detail.htm?csnumber=45142" TargetMode="External"/><Relationship Id="rId20" Type="http://schemas.openxmlformats.org/officeDocument/2006/relationships/hyperlink" Target="http://standards.ieee.org/findstds/standard/1012-2012.html" TargetMode="External"/><Relationship Id="rId29" Type="http://schemas.openxmlformats.org/officeDocument/2006/relationships/hyperlink" Target="http://www.iso.org/iso/home/store/catalogue_tc/catalogue_detail.htm?csnumber=63711" TargetMode="External"/><Relationship Id="rId1" Type="http://schemas.openxmlformats.org/officeDocument/2006/relationships/slideLayout" Target="../slideLayouts/slideLayout2.xml"/><Relationship Id="rId6" Type="http://schemas.openxmlformats.org/officeDocument/2006/relationships/hyperlink" Target="https://www.lvs.lv/lv/products/86" TargetMode="External"/><Relationship Id="rId11" Type="http://schemas.openxmlformats.org/officeDocument/2006/relationships/hyperlink" Target="http://standards.ieee.org/findstds/standard/1028-1988.html" TargetMode="External"/><Relationship Id="rId24" Type="http://schemas.openxmlformats.org/officeDocument/2006/relationships/hyperlink" Target="https://www.lvs.lv/lv/products/85" TargetMode="External"/><Relationship Id="rId5" Type="http://schemas.openxmlformats.org/officeDocument/2006/relationships/hyperlink" Target="http://www.iso.org/iso/catalogue_detail.htm?csnumber=41977" TargetMode="External"/><Relationship Id="rId15" Type="http://schemas.openxmlformats.org/officeDocument/2006/relationships/hyperlink" Target="http://standards.ieee.org/findstds/standard/730-2014.html" TargetMode="External"/><Relationship Id="rId23" Type="http://schemas.openxmlformats.org/officeDocument/2006/relationships/hyperlink" Target="http://standards.ieee.org/findstds/standard/829-2008.html" TargetMode="External"/><Relationship Id="rId28" Type="http://schemas.openxmlformats.org/officeDocument/2006/relationships/hyperlink" Target="http://www.iso.org/iso/catalogue_detail?csnumber=43447" TargetMode="External"/><Relationship Id="rId10" Type="http://schemas.openxmlformats.org/officeDocument/2006/relationships/hyperlink" Target="https://www.lvs.lv/lv/products/ics/98" TargetMode="External"/><Relationship Id="rId19" Type="http://schemas.openxmlformats.org/officeDocument/2006/relationships/hyperlink" Target="http://standards.ieee.org/findstds/standard/1012-1986.html" TargetMode="External"/><Relationship Id="rId4" Type="http://schemas.openxmlformats.org/officeDocument/2006/relationships/hyperlink" Target="https://standards.ieee.org/findstds/standard/1058-1998.html" TargetMode="External"/><Relationship Id="rId9" Type="http://schemas.openxmlformats.org/officeDocument/2006/relationships/hyperlink" Target="http://www.iso.org/iso/catalogue_detail.htm?csnumber=39064" TargetMode="External"/><Relationship Id="rId14" Type="http://schemas.openxmlformats.org/officeDocument/2006/relationships/hyperlink" Target="http://standards.ieee.org/findstds/standard/730-1998.html" TargetMode="External"/><Relationship Id="rId22" Type="http://schemas.openxmlformats.org/officeDocument/2006/relationships/hyperlink" Target="http://standards.ieee.org/findstds/standard/829-1998.html" TargetMode="External"/><Relationship Id="rId27" Type="http://schemas.openxmlformats.org/officeDocument/2006/relationships/hyperlink" Target="http://standards.ieee.org/findstds/standard/29148-2011.html" TargetMode="External"/><Relationship Id="rId30" Type="http://schemas.openxmlformats.org/officeDocument/2006/relationships/hyperlink" Target="http://standards.ieee.org/findstds/standard/software_and_systems_engineering.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Virsraksts 6"/>
          <p:cNvSpPr>
            <a:spLocks noGrp="1"/>
          </p:cNvSpPr>
          <p:nvPr>
            <p:ph type="ctrTitle"/>
          </p:nvPr>
        </p:nvSpPr>
        <p:spPr/>
        <p:txBody>
          <a:bodyPr/>
          <a:lstStyle/>
          <a:p>
            <a:r>
              <a:rPr lang="lv-LV" dirty="0"/>
              <a:t>1.sesija </a:t>
            </a:r>
            <a:endParaRPr lang="en-US" dirty="0"/>
          </a:p>
        </p:txBody>
      </p:sp>
      <p:sp>
        <p:nvSpPr>
          <p:cNvPr id="8" name="Apakšvirsraksts 7"/>
          <p:cNvSpPr>
            <a:spLocks noGrp="1"/>
          </p:cNvSpPr>
          <p:nvPr>
            <p:ph type="subTitle" idx="1"/>
          </p:nvPr>
        </p:nvSpPr>
        <p:spPr/>
        <p:txBody>
          <a:bodyPr/>
          <a:lstStyle/>
          <a:p>
            <a:pPr marL="0" lvl="1" algn="l">
              <a:spcBef>
                <a:spcPct val="20000"/>
              </a:spcBef>
            </a:pPr>
            <a:r>
              <a:rPr lang="lv-LV" dirty="0"/>
              <a:t>L2.No idejas līdz tehniskajai specifikācijai. Prasības, to veidi un līmeņi.</a:t>
            </a:r>
          </a:p>
          <a:p>
            <a:endParaRPr lang="en-US" dirty="0"/>
          </a:p>
        </p:txBody>
      </p:sp>
      <p:sp>
        <p:nvSpPr>
          <p:cNvPr id="4" name="Rectangle 3"/>
          <p:cNvSpPr/>
          <p:nvPr/>
        </p:nvSpPr>
        <p:spPr bwMode="auto">
          <a:xfrm>
            <a:off x="6453880" y="188640"/>
            <a:ext cx="2582616" cy="1008112"/>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lv-LV" sz="1600" b="0" i="0" u="none" strike="noStrike" cap="none" normalizeH="0" baseline="0">
              <a:ln>
                <a:noFill/>
              </a:ln>
              <a:solidFill>
                <a:schemeClr val="tx1"/>
              </a:solidFill>
              <a:effectLst/>
              <a:latin typeface="Arial" charset="0"/>
              <a:cs typeface="Times New Roman" pitchFamily="18" charset="0"/>
            </a:endParaRPr>
          </a:p>
        </p:txBody>
      </p:sp>
    </p:spTree>
    <p:extLst>
      <p:ext uri="{BB962C8B-B14F-4D97-AF65-F5344CB8AC3E}">
        <p14:creationId xmlns:p14="http://schemas.microsoft.com/office/powerpoint/2010/main" val="3770256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Piemērs: Oracle </a:t>
            </a:r>
            <a:r>
              <a:rPr lang="en-US" dirty="0"/>
              <a:t>Method - CDM Classic </a:t>
            </a:r>
            <a:r>
              <a:rPr lang="lv-LV" dirty="0"/>
              <a:t>nodevumi definīcijas posmā</a:t>
            </a:r>
            <a:endParaRPr lang="en-US" dirty="0"/>
          </a:p>
        </p:txBody>
      </p:sp>
      <p:sp>
        <p:nvSpPr>
          <p:cNvPr id="3" name="Content Placeholder 2"/>
          <p:cNvSpPr>
            <a:spLocks noGrp="1"/>
          </p:cNvSpPr>
          <p:nvPr>
            <p:ph idx="1"/>
          </p:nvPr>
        </p:nvSpPr>
        <p:spPr/>
        <p:txBody>
          <a:bodyPr/>
          <a:lstStyle/>
          <a:p>
            <a:r>
              <a:rPr lang="lv-LV" dirty="0"/>
              <a:t>Biznesa procesu modelis</a:t>
            </a:r>
          </a:p>
          <a:p>
            <a:r>
              <a:rPr lang="lv-LV" dirty="0"/>
              <a:t>Biznesa funkciju modelis</a:t>
            </a:r>
          </a:p>
          <a:p>
            <a:r>
              <a:rPr lang="lv-LV" dirty="0"/>
              <a:t>Sākotnējais biznesa datu modelis</a:t>
            </a:r>
          </a:p>
          <a:p>
            <a:r>
              <a:rPr lang="lv-LV" dirty="0"/>
              <a:t>Organizācijas struktūra</a:t>
            </a:r>
          </a:p>
          <a:p>
            <a:r>
              <a:rPr lang="lv-LV" dirty="0"/>
              <a:t>Sākotnējā tehniskā arhitektūra</a:t>
            </a:r>
          </a:p>
          <a:p>
            <a:r>
              <a:rPr lang="lv-LV" dirty="0"/>
              <a:t>Sistēmas </a:t>
            </a:r>
            <a:r>
              <a:rPr lang="lv-LV" dirty="0" err="1"/>
              <a:t>saskarņu</a:t>
            </a:r>
            <a:r>
              <a:rPr lang="lv-LV" dirty="0"/>
              <a:t> prasības</a:t>
            </a:r>
          </a:p>
          <a:p>
            <a:r>
              <a:rPr lang="lv-LV" dirty="0"/>
              <a:t>Datu migrācijas prasības</a:t>
            </a:r>
            <a:endParaRPr lang="en-US" dirty="0"/>
          </a:p>
        </p:txBody>
      </p:sp>
      <p:sp>
        <p:nvSpPr>
          <p:cNvPr id="4" name="Date Placeholder 3"/>
          <p:cNvSpPr>
            <a:spLocks noGrp="1"/>
          </p:cNvSpPr>
          <p:nvPr>
            <p:ph type="dt" sz="half" idx="2"/>
          </p:nvPr>
        </p:nvSpPr>
        <p:spPr>
          <a:xfrm>
            <a:off x="285720" y="6601326"/>
            <a:ext cx="1905000" cy="256674"/>
          </a:xfrm>
        </p:spPr>
        <p:txBody>
          <a:bodyPr/>
          <a:lstStyle/>
          <a:p>
            <a:r>
              <a:rPr lang="lv-LV" dirty="0"/>
              <a:t>26</a:t>
            </a:r>
            <a:r>
              <a:rPr lang="en-US" dirty="0"/>
              <a:t>.0</a:t>
            </a:r>
            <a:r>
              <a:rPr lang="lv-LV" dirty="0"/>
              <a:t>5</a:t>
            </a:r>
            <a:r>
              <a:rPr lang="en-US" dirty="0"/>
              <a:t>.2016</a:t>
            </a:r>
          </a:p>
        </p:txBody>
      </p:sp>
      <p:sp>
        <p:nvSpPr>
          <p:cNvPr id="6" name="Slide Number Placeholder 5"/>
          <p:cNvSpPr>
            <a:spLocks noGrp="1"/>
          </p:cNvSpPr>
          <p:nvPr>
            <p:ph type="sldNum" sz="quarter" idx="4"/>
          </p:nvPr>
        </p:nvSpPr>
        <p:spPr/>
        <p:txBody>
          <a:bodyPr/>
          <a:lstStyle/>
          <a:p>
            <a:fld id="{B6F15528-21DE-4FAA-801E-634DDDAF4B2B}" type="slidenum">
              <a:rPr lang="en-US" smtClean="0"/>
              <a:pPr/>
              <a:t>10</a:t>
            </a:fld>
            <a:endParaRPr lang="en-US" dirty="0"/>
          </a:p>
        </p:txBody>
      </p:sp>
      <p:pic>
        <p:nvPicPr>
          <p:cNvPr id="7" name="Picture 2" descr="C:\Users\dita\AppData\Local\Temp\rsz_discussionfotolia.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138174" y="3320988"/>
            <a:ext cx="2160240" cy="162018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4131491" y="4941168"/>
            <a:ext cx="4572000" cy="720197"/>
          </a:xfrm>
          <a:prstGeom prst="rect">
            <a:avLst/>
          </a:prstGeom>
        </p:spPr>
        <p:txBody>
          <a:bodyPr>
            <a:spAutoFit/>
          </a:bodyPr>
          <a:lstStyle/>
          <a:p>
            <a:pPr algn="ctr"/>
            <a:r>
              <a:rPr lang="lv-LV" sz="1200" dirty="0"/>
              <a:t>Cik bieži Jūs savos projektos aptverat visus šos jautājumus?</a:t>
            </a:r>
          </a:p>
          <a:p>
            <a:pPr algn="ctr"/>
            <a:r>
              <a:rPr lang="lv-LV" sz="1200" dirty="0"/>
              <a:t>Kas šeit trūkst?</a:t>
            </a:r>
          </a:p>
          <a:p>
            <a:pPr algn="ctr"/>
            <a:r>
              <a:rPr lang="lv-LV" sz="1200" dirty="0"/>
              <a:t>Kāda ir Jūsu labā prakse?</a:t>
            </a:r>
            <a:endParaRPr lang="en-US" sz="1200" dirty="0"/>
          </a:p>
        </p:txBody>
      </p:sp>
    </p:spTree>
    <p:extLst>
      <p:ext uri="{BB962C8B-B14F-4D97-AF65-F5344CB8AC3E}">
        <p14:creationId xmlns:p14="http://schemas.microsoft.com/office/powerpoint/2010/main" val="2878257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Kritiskie nosacījumi projekta uzsākšanas brīdī</a:t>
            </a:r>
          </a:p>
        </p:txBody>
      </p:sp>
      <p:graphicFrame>
        <p:nvGraphicFramePr>
          <p:cNvPr id="5" name="Content Placeholder 4"/>
          <p:cNvGraphicFramePr>
            <a:graphicFrameLocks noGrp="1"/>
          </p:cNvGraphicFramePr>
          <p:nvPr>
            <p:ph type="dgm" idx="1"/>
            <p:extLst>
              <p:ext uri="{D42A27DB-BD31-4B8C-83A1-F6EECF244321}">
                <p14:modId xmlns:p14="http://schemas.microsoft.com/office/powerpoint/2010/main" val="34091310"/>
              </p:ext>
            </p:extLst>
          </p:nvPr>
        </p:nvGraphicFramePr>
        <p:xfrm>
          <a:off x="457200" y="11430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Date Placeholder 3"/>
          <p:cNvSpPr>
            <a:spLocks noGrp="1"/>
          </p:cNvSpPr>
          <p:nvPr>
            <p:ph type="dt" sz="half" idx="4294967295"/>
          </p:nvPr>
        </p:nvSpPr>
        <p:spPr>
          <a:xfrm>
            <a:off x="179512" y="6601326"/>
            <a:ext cx="1905000" cy="256674"/>
          </a:xfrm>
          <a:prstGeom prst="rect">
            <a:avLst/>
          </a:prstGeom>
        </p:spPr>
        <p:txBody>
          <a:bodyPr/>
          <a:lstStyle/>
          <a:p>
            <a:r>
              <a:rPr lang="lv-LV" sz="900" dirty="0"/>
              <a:t>26</a:t>
            </a:r>
            <a:r>
              <a:rPr lang="en-US" sz="900" dirty="0"/>
              <a:t>.0</a:t>
            </a:r>
            <a:r>
              <a:rPr lang="lv-LV" sz="900" dirty="0"/>
              <a:t>5</a:t>
            </a:r>
            <a:r>
              <a:rPr lang="en-US" sz="900" dirty="0"/>
              <a:t>.2016</a:t>
            </a:r>
          </a:p>
        </p:txBody>
      </p:sp>
      <p:sp>
        <p:nvSpPr>
          <p:cNvPr id="9" name="Slide Number Placeholder 5"/>
          <p:cNvSpPr>
            <a:spLocks noGrp="1"/>
          </p:cNvSpPr>
          <p:nvPr>
            <p:ph type="sldNum" sz="quarter" idx="4294967295"/>
          </p:nvPr>
        </p:nvSpPr>
        <p:spPr>
          <a:xfrm>
            <a:off x="8358214" y="6601326"/>
            <a:ext cx="690554" cy="256674"/>
          </a:xfrm>
          <a:prstGeom prst="rect">
            <a:avLst/>
          </a:prstGeom>
        </p:spPr>
        <p:txBody>
          <a:bodyPr/>
          <a:lstStyle/>
          <a:p>
            <a:pPr algn="r"/>
            <a:fld id="{B6F15528-21DE-4FAA-801E-634DDDAF4B2B}" type="slidenum">
              <a:rPr lang="en-US" sz="900" smtClean="0">
                <a:solidFill>
                  <a:schemeClr val="bg1"/>
                </a:solidFill>
              </a:rPr>
              <a:pPr algn="r"/>
              <a:t>11</a:t>
            </a:fld>
            <a:endParaRPr lang="en-US" sz="900" dirty="0">
              <a:solidFill>
                <a:schemeClr val="bg1"/>
              </a:solidFill>
            </a:endParaRPr>
          </a:p>
        </p:txBody>
      </p:sp>
    </p:spTree>
    <p:extLst>
      <p:ext uri="{BB962C8B-B14F-4D97-AF65-F5344CB8AC3E}">
        <p14:creationId xmlns:p14="http://schemas.microsoft.com/office/powerpoint/2010/main" val="28301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Projekta realizācijas pirmie soļi</a:t>
            </a:r>
          </a:p>
        </p:txBody>
      </p:sp>
      <p:graphicFrame>
        <p:nvGraphicFramePr>
          <p:cNvPr id="6" name="Content Placeholder 4"/>
          <p:cNvGraphicFramePr>
            <a:graphicFrameLocks/>
          </p:cNvGraphicFramePr>
          <p:nvPr>
            <p:extLst>
              <p:ext uri="{D42A27DB-BD31-4B8C-83A1-F6EECF244321}">
                <p14:modId xmlns:p14="http://schemas.microsoft.com/office/powerpoint/2010/main" val="2312498104"/>
              </p:ext>
            </p:extLst>
          </p:nvPr>
        </p:nvGraphicFramePr>
        <p:xfrm>
          <a:off x="354360" y="1524001"/>
          <a:ext cx="8435280" cy="4641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Date Placeholder 3"/>
          <p:cNvSpPr>
            <a:spLocks noGrp="1"/>
          </p:cNvSpPr>
          <p:nvPr>
            <p:ph type="dt" sz="half" idx="4294967295"/>
          </p:nvPr>
        </p:nvSpPr>
        <p:spPr>
          <a:xfrm>
            <a:off x="179512" y="6601326"/>
            <a:ext cx="1905000" cy="256674"/>
          </a:xfrm>
          <a:prstGeom prst="rect">
            <a:avLst/>
          </a:prstGeom>
        </p:spPr>
        <p:txBody>
          <a:bodyPr/>
          <a:lstStyle/>
          <a:p>
            <a:r>
              <a:rPr lang="lv-LV" sz="900" dirty="0"/>
              <a:t>26</a:t>
            </a:r>
            <a:r>
              <a:rPr lang="en-US" sz="900" dirty="0"/>
              <a:t>.0</a:t>
            </a:r>
            <a:r>
              <a:rPr lang="lv-LV" sz="900" dirty="0"/>
              <a:t>5</a:t>
            </a:r>
            <a:r>
              <a:rPr lang="en-US" sz="900" dirty="0"/>
              <a:t>.2016</a:t>
            </a:r>
          </a:p>
        </p:txBody>
      </p:sp>
      <p:sp>
        <p:nvSpPr>
          <p:cNvPr id="10" name="Slide Number Placeholder 5"/>
          <p:cNvSpPr>
            <a:spLocks noGrp="1"/>
          </p:cNvSpPr>
          <p:nvPr>
            <p:ph type="sldNum" sz="quarter" idx="4294967295"/>
          </p:nvPr>
        </p:nvSpPr>
        <p:spPr>
          <a:xfrm>
            <a:off x="8358214" y="6601326"/>
            <a:ext cx="690554" cy="256674"/>
          </a:xfrm>
          <a:prstGeom prst="rect">
            <a:avLst/>
          </a:prstGeom>
        </p:spPr>
        <p:txBody>
          <a:bodyPr/>
          <a:lstStyle/>
          <a:p>
            <a:pPr algn="r"/>
            <a:fld id="{B6F15528-21DE-4FAA-801E-634DDDAF4B2B}" type="slidenum">
              <a:rPr lang="en-US" sz="900" smtClean="0">
                <a:solidFill>
                  <a:schemeClr val="bg1"/>
                </a:solidFill>
              </a:rPr>
              <a:pPr algn="r"/>
              <a:t>12</a:t>
            </a:fld>
            <a:endParaRPr lang="en-US" sz="900">
              <a:solidFill>
                <a:schemeClr val="bg1"/>
              </a:solidFill>
            </a:endParaRPr>
          </a:p>
        </p:txBody>
      </p:sp>
    </p:spTree>
    <p:extLst>
      <p:ext uri="{BB962C8B-B14F-4D97-AF65-F5344CB8AC3E}">
        <p14:creationId xmlns:p14="http://schemas.microsoft.com/office/powerpoint/2010/main" val="3771499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Ko pērkam?</a:t>
            </a:r>
            <a:endParaRPr lang="en-US" dirty="0"/>
          </a:p>
        </p:txBody>
      </p:sp>
      <p:sp>
        <p:nvSpPr>
          <p:cNvPr id="3" name="Content Placeholder 2"/>
          <p:cNvSpPr>
            <a:spLocks noGrp="1"/>
          </p:cNvSpPr>
          <p:nvPr>
            <p:ph idx="1"/>
          </p:nvPr>
        </p:nvSpPr>
        <p:spPr/>
        <p:txBody>
          <a:bodyPr>
            <a:normAutofit/>
          </a:bodyPr>
          <a:lstStyle/>
          <a:p>
            <a:r>
              <a:rPr lang="lv-LV" dirty="0"/>
              <a:t>Produkti vai pakalpojumi?</a:t>
            </a:r>
          </a:p>
          <a:p>
            <a:pPr lvl="1"/>
            <a:r>
              <a:rPr lang="lv-LV" b="1" dirty="0"/>
              <a:t>Produkts </a:t>
            </a:r>
            <a:r>
              <a:rPr lang="lv-LV" dirty="0"/>
              <a:t>- Ekonomikā ar produktu saprot ražošanas vai pakalpojumu procesa rezultātu, kuru ražotājs vai pakalpojumu sniedzējs vēlas pārdot tirgū par noteiktu cenu. </a:t>
            </a:r>
          </a:p>
          <a:p>
            <a:pPr lvl="1"/>
            <a:r>
              <a:rPr lang="lv-LV" b="1" dirty="0"/>
              <a:t>Pakalpojums </a:t>
            </a:r>
            <a:r>
              <a:rPr lang="lv-LV" dirty="0"/>
              <a:t>ekonomikā un uzņēmējdarbībā ir dažāda veida palīdzības sniegšana fiziskām vai juridiskām personām par atlīdzību. Nemateriāls un netaustāms.</a:t>
            </a:r>
          </a:p>
          <a:p>
            <a:r>
              <a:rPr lang="lv-LV" dirty="0"/>
              <a:t>Parasti – kombinācija, lai galā iegūtu notestētu, strādājošu informācijas sistēmu un apmācītus darbiniekus. </a:t>
            </a:r>
          </a:p>
          <a:p>
            <a:r>
              <a:rPr lang="lv-LV" dirty="0"/>
              <a:t>Dažkārt – tikai pakalpojums (audits, konsultācijas)</a:t>
            </a:r>
          </a:p>
          <a:p>
            <a:r>
              <a:rPr lang="lv-LV" dirty="0"/>
              <a:t>Dažkārt – tikai produkts (dators, licences)</a:t>
            </a:r>
            <a:endParaRPr lang="en-US" dirty="0"/>
          </a:p>
        </p:txBody>
      </p:sp>
      <p:sp>
        <p:nvSpPr>
          <p:cNvPr id="6" name="Slide Number Placeholder 5"/>
          <p:cNvSpPr>
            <a:spLocks noGrp="1"/>
          </p:cNvSpPr>
          <p:nvPr>
            <p:ph type="sldNum" sz="quarter" idx="4"/>
          </p:nvPr>
        </p:nvSpPr>
        <p:spPr/>
        <p:txBody>
          <a:bodyPr/>
          <a:lstStyle/>
          <a:p>
            <a:fld id="{968C5AB3-690E-4CCC-9377-1881868B6B7C}" type="slidenum">
              <a:rPr lang="en-US" smtClean="0"/>
              <a:t>13</a:t>
            </a:fld>
            <a:endParaRPr lang="en-US"/>
          </a:p>
        </p:txBody>
      </p:sp>
      <p:sp>
        <p:nvSpPr>
          <p:cNvPr id="7" name="Datuma vietturis 6"/>
          <p:cNvSpPr>
            <a:spLocks noGrp="1"/>
          </p:cNvSpPr>
          <p:nvPr>
            <p:ph type="dt" sz="half" idx="2"/>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3430173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lv-LV" dirty="0"/>
              <a:t>Piemēri – ko pērkam? Kā panāksim kvalitatīvu rezultātu?</a:t>
            </a:r>
            <a:endParaRPr lang="en-US" dirty="0"/>
          </a:p>
        </p:txBody>
      </p:sp>
      <p:sp>
        <p:nvSpPr>
          <p:cNvPr id="6" name="Text Placeholder 5"/>
          <p:cNvSpPr>
            <a:spLocks noGrp="1"/>
          </p:cNvSpPr>
          <p:nvPr>
            <p:ph type="body" idx="1"/>
          </p:nvPr>
        </p:nvSpPr>
        <p:spPr/>
        <p:txBody>
          <a:bodyPr/>
          <a:lstStyle/>
          <a:p>
            <a:r>
              <a:rPr lang="lv-LV" dirty="0"/>
              <a:t>Produkts</a:t>
            </a:r>
            <a:endParaRPr lang="en-US" dirty="0"/>
          </a:p>
        </p:txBody>
      </p:sp>
      <p:sp>
        <p:nvSpPr>
          <p:cNvPr id="7" name="Content Placeholder 6"/>
          <p:cNvSpPr>
            <a:spLocks noGrp="1"/>
          </p:cNvSpPr>
          <p:nvPr>
            <p:ph sz="half" idx="2"/>
          </p:nvPr>
        </p:nvSpPr>
        <p:spPr/>
        <p:txBody>
          <a:bodyPr/>
          <a:lstStyle/>
          <a:p>
            <a:r>
              <a:rPr lang="lv-LV" sz="1500" dirty="0"/>
              <a:t>Standarta programmatūras licences</a:t>
            </a:r>
          </a:p>
          <a:p>
            <a:r>
              <a:rPr lang="lv-LV" sz="1500" dirty="0"/>
              <a:t>Aparatūra (serveri, datori, tīkla iekārtas...)</a:t>
            </a:r>
          </a:p>
          <a:p>
            <a:r>
              <a:rPr lang="lv-LV" sz="1500" dirty="0"/>
              <a:t>Dokumentācija</a:t>
            </a:r>
          </a:p>
          <a:p>
            <a:r>
              <a:rPr lang="lv-LV" sz="1500" dirty="0"/>
              <a:t>Sistēma</a:t>
            </a:r>
          </a:p>
          <a:p>
            <a:r>
              <a:rPr lang="lv-LV" sz="1500" dirty="0"/>
              <a:t>...</a:t>
            </a:r>
          </a:p>
          <a:p>
            <a:endParaRPr lang="en-US" sz="1500" dirty="0"/>
          </a:p>
        </p:txBody>
      </p:sp>
      <p:sp>
        <p:nvSpPr>
          <p:cNvPr id="8" name="Text Placeholder 7"/>
          <p:cNvSpPr>
            <a:spLocks noGrp="1"/>
          </p:cNvSpPr>
          <p:nvPr>
            <p:ph type="body" sz="quarter" idx="3"/>
          </p:nvPr>
        </p:nvSpPr>
        <p:spPr/>
        <p:txBody>
          <a:bodyPr/>
          <a:lstStyle/>
          <a:p>
            <a:r>
              <a:rPr lang="lv-LV" dirty="0"/>
              <a:t>Pakalpojums</a:t>
            </a:r>
            <a:endParaRPr lang="en-US" dirty="0"/>
          </a:p>
        </p:txBody>
      </p:sp>
      <p:sp>
        <p:nvSpPr>
          <p:cNvPr id="9" name="Content Placeholder 8"/>
          <p:cNvSpPr>
            <a:spLocks noGrp="1"/>
          </p:cNvSpPr>
          <p:nvPr>
            <p:ph sz="quarter" idx="4"/>
          </p:nvPr>
        </p:nvSpPr>
        <p:spPr/>
        <p:txBody>
          <a:bodyPr>
            <a:normAutofit/>
          </a:bodyPr>
          <a:lstStyle/>
          <a:p>
            <a:r>
              <a:rPr lang="lv-LV" sz="1500" dirty="0"/>
              <a:t>Konsultācijas</a:t>
            </a:r>
          </a:p>
          <a:p>
            <a:r>
              <a:rPr lang="lv-LV" sz="1500" dirty="0"/>
              <a:t>Analīze?</a:t>
            </a:r>
          </a:p>
          <a:p>
            <a:r>
              <a:rPr lang="lv-LV" sz="1500" dirty="0"/>
              <a:t>Izstrāde?</a:t>
            </a:r>
          </a:p>
          <a:p>
            <a:r>
              <a:rPr lang="lv-LV" sz="1500" dirty="0"/>
              <a:t>Apmācība</a:t>
            </a:r>
          </a:p>
          <a:p>
            <a:r>
              <a:rPr lang="lv-LV" sz="1500" dirty="0"/>
              <a:t>Izmitināšana</a:t>
            </a:r>
          </a:p>
          <a:p>
            <a:r>
              <a:rPr lang="lv-LV" sz="1500" dirty="0"/>
              <a:t>Audits </a:t>
            </a:r>
          </a:p>
          <a:p>
            <a:r>
              <a:rPr lang="lv-LV" sz="1500" dirty="0"/>
              <a:t>Veiktspējas monitorings</a:t>
            </a:r>
          </a:p>
          <a:p>
            <a:r>
              <a:rPr lang="lv-LV" sz="1500" dirty="0"/>
              <a:t>...</a:t>
            </a:r>
            <a:endParaRPr lang="en-US" sz="1500" dirty="0"/>
          </a:p>
        </p:txBody>
      </p:sp>
      <p:sp>
        <p:nvSpPr>
          <p:cNvPr id="11" name="Datuma vietturis 10"/>
          <p:cNvSpPr>
            <a:spLocks noGrp="1"/>
          </p:cNvSpPr>
          <p:nvPr>
            <p:ph type="dt" sz="half" idx="10"/>
          </p:nvPr>
        </p:nvSpPr>
        <p:spPr/>
        <p:txBody>
          <a:bodyPr/>
          <a:lstStyle/>
          <a:p>
            <a:r>
              <a:rPr lang="lv-LV" dirty="0"/>
              <a:t>26</a:t>
            </a:r>
            <a:r>
              <a:rPr lang="en-US" dirty="0"/>
              <a:t>.0</a:t>
            </a:r>
            <a:r>
              <a:rPr lang="lv-LV" dirty="0"/>
              <a:t>5</a:t>
            </a:r>
            <a:r>
              <a:rPr lang="en-US" dirty="0"/>
              <a:t>.2016</a:t>
            </a:r>
          </a:p>
        </p:txBody>
      </p:sp>
      <p:sp>
        <p:nvSpPr>
          <p:cNvPr id="4" name="Slide Number Placeholder 3"/>
          <p:cNvSpPr>
            <a:spLocks noGrp="1"/>
          </p:cNvSpPr>
          <p:nvPr>
            <p:ph type="sldNum" sz="quarter" idx="12"/>
          </p:nvPr>
        </p:nvSpPr>
        <p:spPr/>
        <p:txBody>
          <a:bodyPr/>
          <a:lstStyle/>
          <a:p>
            <a:fld id="{968C5AB3-690E-4CCC-9377-1881868B6B7C}" type="slidenum">
              <a:rPr lang="en-US" smtClean="0"/>
              <a:t>14</a:t>
            </a:fld>
            <a:endParaRPr lang="en-US"/>
          </a:p>
        </p:txBody>
      </p:sp>
      <p:sp>
        <p:nvSpPr>
          <p:cNvPr id="10" name="Rectangle 9"/>
          <p:cNvSpPr/>
          <p:nvPr/>
        </p:nvSpPr>
        <p:spPr>
          <a:xfrm>
            <a:off x="89502" y="4725143"/>
            <a:ext cx="8959266" cy="140101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lv-LV" sz="1200" dirty="0"/>
              <a:t>Daži ierosinājumi:</a:t>
            </a:r>
          </a:p>
          <a:p>
            <a:pPr marL="257175" indent="-257175">
              <a:buFont typeface="+mj-lt"/>
              <a:buAutoNum type="arabicPeriod"/>
            </a:pPr>
            <a:r>
              <a:rPr lang="lv-LV" sz="1200" dirty="0"/>
              <a:t>Nevajadzētu jaukt gala nodevumus (produktus vai </a:t>
            </a:r>
            <a:r>
              <a:rPr lang="lv-LV" sz="1200" u="sng" dirty="0"/>
              <a:t>pakalpojumus)</a:t>
            </a:r>
            <a:r>
              <a:rPr lang="lv-LV" sz="1200" dirty="0"/>
              <a:t> un </a:t>
            </a:r>
            <a:r>
              <a:rPr lang="lv-LV" sz="1200" dirty="0" err="1"/>
              <a:t>starpnodevumus</a:t>
            </a:r>
            <a:r>
              <a:rPr lang="lv-LV" sz="1200" dirty="0"/>
              <a:t>, kurus izmantojam, lai pārliecinātos, ka saņemsim kvalitatīvu gala </a:t>
            </a:r>
            <a:r>
              <a:rPr lang="lv-LV" sz="1200" u="sng" dirty="0"/>
              <a:t>produktu</a:t>
            </a:r>
            <a:r>
              <a:rPr lang="lv-LV" sz="1200" dirty="0"/>
              <a:t>.</a:t>
            </a:r>
          </a:p>
          <a:p>
            <a:pPr marL="257175" indent="-257175">
              <a:buFont typeface="+mj-lt"/>
              <a:buAutoNum type="arabicPeriod"/>
            </a:pPr>
            <a:r>
              <a:rPr lang="lv-LV" sz="1200" dirty="0"/>
              <a:t>Izmantot pareizos standartus (Piemērs par PPS) un saprast standartu prasības (daži standarti uzliek prasības abām pusēm, citi ir tikai vadlīnijas, kas nepasaka nevienu prasību izstrādātājam)</a:t>
            </a:r>
          </a:p>
          <a:p>
            <a:pPr marL="257175" indent="-257175" algn="ctr">
              <a:buFont typeface="+mj-lt"/>
              <a:buAutoNum type="arabicPeriod"/>
            </a:pPr>
            <a:endParaRPr lang="en-US" sz="1200" dirty="0"/>
          </a:p>
        </p:txBody>
      </p:sp>
    </p:spTree>
    <p:extLst>
      <p:ext uri="{BB962C8B-B14F-4D97-AF65-F5344CB8AC3E}">
        <p14:creationId xmlns:p14="http://schemas.microsoft.com/office/powerpoint/2010/main" val="137964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IS izstrādē izmantojamie standarti</a:t>
            </a:r>
            <a:endParaRPr lang="en-US" dirty="0"/>
          </a:p>
        </p:txBody>
      </p:sp>
      <p:sp>
        <p:nvSpPr>
          <p:cNvPr id="3" name="Content Placeholder 2"/>
          <p:cNvSpPr>
            <a:spLocks noGrp="1"/>
          </p:cNvSpPr>
          <p:nvPr>
            <p:ph idx="1"/>
          </p:nvPr>
        </p:nvSpPr>
        <p:spPr/>
        <p:txBody>
          <a:bodyPr>
            <a:normAutofit/>
          </a:bodyPr>
          <a:lstStyle/>
          <a:p>
            <a:r>
              <a:rPr lang="lv-LV" dirty="0"/>
              <a:t>Pamatu IS iegādes, izstrādes un piegādes dzīves ciklam nosaka “</a:t>
            </a:r>
            <a:r>
              <a:rPr lang="lv-LV" i="1" dirty="0"/>
              <a:t>LVS ISO/IEC 12207.0-2008 </a:t>
            </a:r>
            <a:r>
              <a:rPr lang="lv-LV" i="1" dirty="0" err="1"/>
              <a:t>Systems</a:t>
            </a:r>
            <a:r>
              <a:rPr lang="lv-LV" i="1" dirty="0"/>
              <a:t> </a:t>
            </a:r>
            <a:r>
              <a:rPr lang="lv-LV" i="1" dirty="0" err="1"/>
              <a:t>and</a:t>
            </a:r>
            <a:r>
              <a:rPr lang="lv-LV" i="1" dirty="0"/>
              <a:t> </a:t>
            </a:r>
            <a:r>
              <a:rPr lang="lv-LV" i="1" dirty="0" err="1"/>
              <a:t>Software</a:t>
            </a:r>
            <a:r>
              <a:rPr lang="lv-LV" i="1" dirty="0"/>
              <a:t> </a:t>
            </a:r>
            <a:r>
              <a:rPr lang="lv-LV" i="1" dirty="0" err="1"/>
              <a:t>engineering</a:t>
            </a:r>
            <a:r>
              <a:rPr lang="lv-LV" i="1" dirty="0"/>
              <a:t> - </a:t>
            </a:r>
            <a:r>
              <a:rPr lang="lv-LV" i="1" dirty="0" err="1"/>
              <a:t>Software</a:t>
            </a:r>
            <a:r>
              <a:rPr lang="lv-LV" i="1" dirty="0"/>
              <a:t> </a:t>
            </a:r>
            <a:r>
              <a:rPr lang="lv-LV" i="1" dirty="0" err="1"/>
              <a:t>life</a:t>
            </a:r>
            <a:r>
              <a:rPr lang="lv-LV" i="1" dirty="0"/>
              <a:t> </a:t>
            </a:r>
            <a:r>
              <a:rPr lang="lv-LV" i="1" dirty="0" err="1"/>
              <a:t>cycle</a:t>
            </a:r>
            <a:r>
              <a:rPr lang="lv-LV" i="1" dirty="0"/>
              <a:t> </a:t>
            </a:r>
            <a:r>
              <a:rPr lang="lv-LV" i="1" dirty="0" err="1"/>
              <a:t>processes</a:t>
            </a:r>
            <a:r>
              <a:rPr lang="lv-LV" dirty="0"/>
              <a:t>”, kas nosaka pamata procesus IS pasūtīšanā un izstrādē. </a:t>
            </a:r>
          </a:p>
          <a:p>
            <a:r>
              <a:rPr lang="lv-LV" dirty="0"/>
              <a:t>Pēc šī standarta vajadzību noteikšana un IS iegāde notiek līguma  (</a:t>
            </a:r>
            <a:r>
              <a:rPr lang="lv-LV" i="1" dirty="0" err="1"/>
              <a:t>agreement</a:t>
            </a:r>
            <a:r>
              <a:rPr lang="lv-LV" i="1" dirty="0"/>
              <a:t>, p6.1</a:t>
            </a:r>
            <a:r>
              <a:rPr lang="lv-LV" dirty="0"/>
              <a:t>) procesa gaitā. Tas ietver </a:t>
            </a:r>
          </a:p>
          <a:p>
            <a:pPr lvl="1"/>
            <a:r>
              <a:rPr lang="lv-LV" dirty="0"/>
              <a:t>Iegādes (</a:t>
            </a:r>
            <a:r>
              <a:rPr lang="lv-LV" i="1" dirty="0" err="1"/>
              <a:t>acquisition</a:t>
            </a:r>
            <a:r>
              <a:rPr lang="lv-LV" dirty="0"/>
              <a:t>) procesu (p.6.1.1)</a:t>
            </a:r>
          </a:p>
          <a:p>
            <a:pPr lvl="1"/>
            <a:r>
              <a:rPr lang="lv-LV" dirty="0"/>
              <a:t>Piegādes (</a:t>
            </a:r>
            <a:r>
              <a:rPr lang="lv-LV" i="1" dirty="0" err="1"/>
              <a:t>supply</a:t>
            </a:r>
            <a:r>
              <a:rPr lang="lv-LV" dirty="0"/>
              <a:t>) procesu (p.6.1.2) </a:t>
            </a:r>
            <a:endParaRPr lang="en-US" dirty="0"/>
          </a:p>
        </p:txBody>
      </p:sp>
      <p:sp>
        <p:nvSpPr>
          <p:cNvPr id="6" name="Slide Number Placeholder 5"/>
          <p:cNvSpPr>
            <a:spLocks noGrp="1"/>
          </p:cNvSpPr>
          <p:nvPr>
            <p:ph type="sldNum" sz="quarter" idx="4"/>
          </p:nvPr>
        </p:nvSpPr>
        <p:spPr/>
        <p:txBody>
          <a:bodyPr/>
          <a:lstStyle/>
          <a:p>
            <a:fld id="{968C5AB3-690E-4CCC-9377-1881868B6B7C}" type="slidenum">
              <a:rPr lang="en-US" smtClean="0"/>
              <a:t>15</a:t>
            </a:fld>
            <a:endParaRPr lang="en-US"/>
          </a:p>
        </p:txBody>
      </p:sp>
      <p:sp>
        <p:nvSpPr>
          <p:cNvPr id="7" name="Datuma vietturis 6"/>
          <p:cNvSpPr>
            <a:spLocks noGrp="1"/>
          </p:cNvSpPr>
          <p:nvPr>
            <p:ph type="dt" sz="half" idx="2"/>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2758120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Iegādes (</a:t>
            </a:r>
            <a:r>
              <a:rPr lang="lv-LV" i="1" dirty="0" err="1"/>
              <a:t>acquisition</a:t>
            </a:r>
            <a:r>
              <a:rPr lang="lv-LV" dirty="0"/>
              <a:t>) un piegādes (</a:t>
            </a:r>
            <a:r>
              <a:rPr lang="lv-LV" i="1" dirty="0" err="1"/>
              <a:t>supply</a:t>
            </a:r>
            <a:r>
              <a:rPr lang="lv-LV" dirty="0"/>
              <a:t>) procesi pēc </a:t>
            </a:r>
            <a:r>
              <a:rPr lang="lv-LV" i="1" dirty="0"/>
              <a:t>ISO/IEC 12207</a:t>
            </a:r>
            <a:endParaRPr lang="en-US" dirty="0"/>
          </a:p>
        </p:txBody>
      </p:sp>
      <p:sp>
        <p:nvSpPr>
          <p:cNvPr id="4" name="Text Placeholder 3"/>
          <p:cNvSpPr>
            <a:spLocks noGrp="1"/>
          </p:cNvSpPr>
          <p:nvPr>
            <p:ph type="body" idx="1"/>
          </p:nvPr>
        </p:nvSpPr>
        <p:spPr/>
        <p:txBody>
          <a:bodyPr/>
          <a:lstStyle/>
          <a:p>
            <a:r>
              <a:rPr lang="lv-LV" dirty="0"/>
              <a:t>Process no </a:t>
            </a:r>
            <a:r>
              <a:rPr lang="lv-LV" u="sng" dirty="0"/>
              <a:t>pasūtītāja</a:t>
            </a:r>
            <a:r>
              <a:rPr lang="lv-LV" dirty="0"/>
              <a:t> skatu punkta</a:t>
            </a:r>
          </a:p>
        </p:txBody>
      </p:sp>
      <p:sp>
        <p:nvSpPr>
          <p:cNvPr id="3" name="Content Placeholder 2"/>
          <p:cNvSpPr>
            <a:spLocks noGrp="1"/>
          </p:cNvSpPr>
          <p:nvPr>
            <p:ph sz="half" idx="2"/>
          </p:nvPr>
        </p:nvSpPr>
        <p:spPr/>
        <p:txBody>
          <a:bodyPr/>
          <a:lstStyle/>
          <a:p>
            <a:pPr lvl="1"/>
            <a:r>
              <a:rPr lang="lv-LV" dirty="0"/>
              <a:t>Sagatavošanās iepirkumam - </a:t>
            </a:r>
            <a:r>
              <a:rPr lang="lv-LV" i="1" dirty="0"/>
              <a:t>Acquisition preparation</a:t>
            </a:r>
          </a:p>
          <a:p>
            <a:pPr lvl="1"/>
            <a:r>
              <a:rPr lang="lv-LV" dirty="0"/>
              <a:t>Izsludināšana - </a:t>
            </a:r>
            <a:r>
              <a:rPr lang="lv-LV" i="1" dirty="0"/>
              <a:t>Acquisition advertisement</a:t>
            </a:r>
          </a:p>
          <a:p>
            <a:pPr lvl="1"/>
            <a:r>
              <a:rPr lang="lv-LV" dirty="0"/>
              <a:t>Piegādātāja izvēle - </a:t>
            </a:r>
            <a:r>
              <a:rPr lang="lv-LV" i="1" dirty="0"/>
              <a:t>Supplier selection</a:t>
            </a:r>
          </a:p>
          <a:p>
            <a:pPr lvl="1"/>
            <a:r>
              <a:rPr lang="lv-LV" dirty="0"/>
              <a:t>Līgums - </a:t>
            </a:r>
            <a:r>
              <a:rPr lang="lv-LV" i="1" dirty="0"/>
              <a:t>Contract agreement</a:t>
            </a:r>
          </a:p>
          <a:p>
            <a:pPr lvl="1"/>
            <a:r>
              <a:rPr lang="lv-LV" dirty="0"/>
              <a:t>Līguma izpildes kontrole - </a:t>
            </a:r>
            <a:r>
              <a:rPr lang="lv-LV" i="1" dirty="0"/>
              <a:t>Agreement monitoring</a:t>
            </a:r>
          </a:p>
          <a:p>
            <a:pPr lvl="1"/>
            <a:r>
              <a:rPr lang="lv-LV" dirty="0"/>
              <a:t>Pieņemšana - </a:t>
            </a:r>
            <a:r>
              <a:rPr lang="lv-LV" i="1" dirty="0"/>
              <a:t>Acquirer acceptance</a:t>
            </a:r>
          </a:p>
          <a:p>
            <a:pPr lvl="1"/>
            <a:r>
              <a:rPr lang="lv-LV" dirty="0"/>
              <a:t>Noslēgums  - </a:t>
            </a:r>
            <a:r>
              <a:rPr lang="lv-LV" i="1" dirty="0"/>
              <a:t>Closure</a:t>
            </a:r>
            <a:endParaRPr lang="en-US" i="1" dirty="0"/>
          </a:p>
        </p:txBody>
      </p:sp>
      <p:sp>
        <p:nvSpPr>
          <p:cNvPr id="5" name="Text Placeholder 4"/>
          <p:cNvSpPr>
            <a:spLocks noGrp="1"/>
          </p:cNvSpPr>
          <p:nvPr>
            <p:ph type="body" sz="quarter" idx="3"/>
          </p:nvPr>
        </p:nvSpPr>
        <p:spPr/>
        <p:txBody>
          <a:bodyPr/>
          <a:lstStyle/>
          <a:p>
            <a:r>
              <a:rPr lang="lv-LV" dirty="0"/>
              <a:t>No potenciālā </a:t>
            </a:r>
            <a:r>
              <a:rPr lang="lv-LV" u="sng" dirty="0"/>
              <a:t>piegādātāja </a:t>
            </a:r>
            <a:r>
              <a:rPr lang="lv-LV" dirty="0"/>
              <a:t>skatu punkta</a:t>
            </a:r>
          </a:p>
        </p:txBody>
      </p:sp>
      <p:sp>
        <p:nvSpPr>
          <p:cNvPr id="8" name="Content Placeholder 7"/>
          <p:cNvSpPr>
            <a:spLocks noGrp="1"/>
          </p:cNvSpPr>
          <p:nvPr>
            <p:ph sz="quarter" idx="4"/>
          </p:nvPr>
        </p:nvSpPr>
        <p:spPr/>
        <p:txBody>
          <a:bodyPr/>
          <a:lstStyle/>
          <a:p>
            <a:pPr lvl="1"/>
            <a:r>
              <a:rPr lang="lv-LV" dirty="0"/>
              <a:t>Pamanīta izdevība - </a:t>
            </a:r>
            <a:r>
              <a:rPr lang="lv-LV" i="1" dirty="0" err="1"/>
              <a:t>Opportunity</a:t>
            </a:r>
            <a:r>
              <a:rPr lang="lv-LV" i="1" dirty="0"/>
              <a:t> </a:t>
            </a:r>
            <a:r>
              <a:rPr lang="lv-LV" i="1" dirty="0" err="1"/>
              <a:t>identification</a:t>
            </a:r>
            <a:endParaRPr lang="lv-LV" i="1" dirty="0"/>
          </a:p>
          <a:p>
            <a:pPr lvl="1"/>
            <a:r>
              <a:rPr lang="lv-LV" dirty="0"/>
              <a:t>Dalība iepirkumā - </a:t>
            </a:r>
            <a:r>
              <a:rPr lang="lv-LV" i="1" dirty="0" err="1"/>
              <a:t>Supplier</a:t>
            </a:r>
            <a:r>
              <a:rPr lang="lv-LV" i="1" dirty="0"/>
              <a:t> </a:t>
            </a:r>
            <a:r>
              <a:rPr lang="lv-LV" i="1" dirty="0" err="1"/>
              <a:t>tendering</a:t>
            </a:r>
            <a:endParaRPr lang="lv-LV" i="1" dirty="0"/>
          </a:p>
          <a:p>
            <a:pPr lvl="1"/>
            <a:r>
              <a:rPr lang="lv-LV" dirty="0"/>
              <a:t>Līgums - </a:t>
            </a:r>
            <a:r>
              <a:rPr lang="lv-LV" i="1" dirty="0" err="1"/>
              <a:t>Contract</a:t>
            </a:r>
            <a:r>
              <a:rPr lang="lv-LV" i="1" dirty="0"/>
              <a:t> </a:t>
            </a:r>
            <a:r>
              <a:rPr lang="lv-LV" i="1" dirty="0" err="1"/>
              <a:t>agreement</a:t>
            </a:r>
            <a:endParaRPr lang="lv-LV" i="1" dirty="0"/>
          </a:p>
          <a:p>
            <a:pPr lvl="1"/>
            <a:r>
              <a:rPr lang="lv-LV" dirty="0"/>
              <a:t>Līguma izpilde - </a:t>
            </a:r>
            <a:r>
              <a:rPr lang="lv-LV" i="1" dirty="0" err="1"/>
              <a:t>Contract</a:t>
            </a:r>
            <a:r>
              <a:rPr lang="lv-LV" i="1" dirty="0"/>
              <a:t> </a:t>
            </a:r>
            <a:r>
              <a:rPr lang="lv-LV" i="1" dirty="0" err="1"/>
              <a:t>execution</a:t>
            </a:r>
            <a:endParaRPr lang="lv-LV" i="1" dirty="0"/>
          </a:p>
          <a:p>
            <a:pPr lvl="1"/>
            <a:r>
              <a:rPr lang="lv-LV" dirty="0"/>
              <a:t>Produkta/pakalpojuma piegāde un atbalsts - </a:t>
            </a:r>
            <a:r>
              <a:rPr lang="lv-LV" i="1" dirty="0" err="1"/>
              <a:t>Product</a:t>
            </a:r>
            <a:r>
              <a:rPr lang="lv-LV" i="1" dirty="0"/>
              <a:t>/</a:t>
            </a:r>
            <a:r>
              <a:rPr lang="lv-LV" i="1" dirty="0" err="1"/>
              <a:t>service</a:t>
            </a:r>
            <a:r>
              <a:rPr lang="lv-LV" i="1" dirty="0"/>
              <a:t> </a:t>
            </a:r>
            <a:r>
              <a:rPr lang="lv-LV" i="1" dirty="0" err="1"/>
              <a:t>delivery</a:t>
            </a:r>
            <a:r>
              <a:rPr lang="lv-LV" i="1" dirty="0"/>
              <a:t> </a:t>
            </a:r>
            <a:r>
              <a:rPr lang="lv-LV" i="1" dirty="0" err="1"/>
              <a:t>and</a:t>
            </a:r>
            <a:r>
              <a:rPr lang="lv-LV" i="1" dirty="0"/>
              <a:t> </a:t>
            </a:r>
            <a:r>
              <a:rPr lang="lv-LV" i="1" dirty="0" err="1"/>
              <a:t>support</a:t>
            </a:r>
            <a:endParaRPr lang="lv-LV" i="1" dirty="0"/>
          </a:p>
          <a:p>
            <a:pPr lvl="1"/>
            <a:r>
              <a:rPr lang="lv-LV" dirty="0"/>
              <a:t>Noslēgums - </a:t>
            </a:r>
            <a:r>
              <a:rPr lang="lv-LV" i="1" dirty="0" err="1"/>
              <a:t>Closure</a:t>
            </a:r>
            <a:endParaRPr lang="lv-LV" i="1" dirty="0"/>
          </a:p>
          <a:p>
            <a:endParaRPr lang="en-US" dirty="0"/>
          </a:p>
        </p:txBody>
      </p:sp>
      <p:sp>
        <p:nvSpPr>
          <p:cNvPr id="7" name="Datuma vietturis 6"/>
          <p:cNvSpPr>
            <a:spLocks noGrp="1"/>
          </p:cNvSpPr>
          <p:nvPr>
            <p:ph type="dt" sz="half" idx="10"/>
          </p:nvPr>
        </p:nvSpPr>
        <p:spPr/>
        <p:txBody>
          <a:bodyPr/>
          <a:lstStyle/>
          <a:p>
            <a:r>
              <a:rPr lang="lv-LV" dirty="0"/>
              <a:t>26</a:t>
            </a:r>
            <a:r>
              <a:rPr lang="en-US" dirty="0"/>
              <a:t>.0</a:t>
            </a:r>
            <a:r>
              <a:rPr lang="lv-LV" dirty="0"/>
              <a:t>5</a:t>
            </a:r>
            <a:r>
              <a:rPr lang="en-US" dirty="0"/>
              <a:t>.2016</a:t>
            </a:r>
          </a:p>
        </p:txBody>
      </p:sp>
      <p:sp>
        <p:nvSpPr>
          <p:cNvPr id="6" name="Slide Number Placeholder 5"/>
          <p:cNvSpPr>
            <a:spLocks noGrp="1"/>
          </p:cNvSpPr>
          <p:nvPr>
            <p:ph type="sldNum" sz="quarter" idx="12"/>
          </p:nvPr>
        </p:nvSpPr>
        <p:spPr/>
        <p:txBody>
          <a:bodyPr/>
          <a:lstStyle/>
          <a:p>
            <a:fld id="{968C5AB3-690E-4CCC-9377-1881868B6B7C}" type="slidenum">
              <a:rPr lang="en-US" smtClean="0"/>
              <a:t>16</a:t>
            </a:fld>
            <a:endParaRPr lang="en-US"/>
          </a:p>
        </p:txBody>
      </p:sp>
    </p:spTree>
    <p:extLst>
      <p:ext uri="{BB962C8B-B14F-4D97-AF65-F5344CB8AC3E}">
        <p14:creationId xmlns:p14="http://schemas.microsoft.com/office/powerpoint/2010/main" val="694296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fontAlgn="auto">
              <a:spcAft>
                <a:spcPts val="0"/>
              </a:spcAft>
              <a:defRPr/>
            </a:pPr>
            <a:r>
              <a:rPr lang="lv-LV" dirty="0"/>
              <a:t>Daži programmatūras projektiem specifiski projekta plānošanas dokumenti un standarti </a:t>
            </a:r>
          </a:p>
        </p:txBody>
      </p:sp>
      <p:sp>
        <p:nvSpPr>
          <p:cNvPr id="3" name="Content Placeholder 2"/>
          <p:cNvSpPr>
            <a:spLocks noGrp="1"/>
          </p:cNvSpPr>
          <p:nvPr>
            <p:ph idx="1"/>
          </p:nvPr>
        </p:nvSpPr>
        <p:spPr/>
        <p:txBody>
          <a:bodyPr>
            <a:normAutofit fontScale="85000" lnSpcReduction="20000"/>
          </a:bodyPr>
          <a:lstStyle/>
          <a:p>
            <a:r>
              <a:rPr lang="en-US" dirty="0" err="1"/>
              <a:t>Sistēmas</a:t>
            </a:r>
            <a:r>
              <a:rPr lang="en-US" dirty="0"/>
              <a:t> </a:t>
            </a:r>
            <a:r>
              <a:rPr lang="en-US" dirty="0" err="1"/>
              <a:t>darbības</a:t>
            </a:r>
            <a:r>
              <a:rPr lang="en-US" dirty="0"/>
              <a:t> </a:t>
            </a:r>
            <a:r>
              <a:rPr lang="en-US" dirty="0" err="1"/>
              <a:t>koncepcijas</a:t>
            </a:r>
            <a:r>
              <a:rPr lang="en-US" dirty="0"/>
              <a:t> </a:t>
            </a:r>
            <a:r>
              <a:rPr lang="en-US" dirty="0" err="1"/>
              <a:t>apraksts</a:t>
            </a:r>
            <a:endParaRPr lang="lv-LV" dirty="0"/>
          </a:p>
          <a:p>
            <a:pPr lvl="1"/>
            <a:r>
              <a:rPr lang="en-US" dirty="0">
                <a:hlinkClick r:id="rId2"/>
              </a:rPr>
              <a:t>LVS 75:1996</a:t>
            </a:r>
            <a:r>
              <a:rPr lang="lv-LV" dirty="0"/>
              <a:t> </a:t>
            </a:r>
            <a:r>
              <a:rPr lang="lv-LV" dirty="0">
                <a:sym typeface="Wingdings" panose="05000000000000000000" pitchFamily="2" charset="2"/>
              </a:rPr>
              <a:t></a:t>
            </a:r>
            <a:endParaRPr lang="lv-LV" dirty="0"/>
          </a:p>
          <a:p>
            <a:pPr fontAlgn="base"/>
            <a:r>
              <a:rPr lang="lv-LV" dirty="0"/>
              <a:t>Projekta pārvaldības plāns </a:t>
            </a:r>
            <a:endParaRPr lang="en-US" dirty="0"/>
          </a:p>
          <a:p>
            <a:pPr lvl="1"/>
            <a:r>
              <a:rPr lang="lv-LV" dirty="0">
                <a:hlinkClick r:id="rId3"/>
              </a:rPr>
              <a:t>LVS 67:1996 </a:t>
            </a:r>
            <a:r>
              <a:rPr lang="lv-LV" dirty="0">
                <a:sym typeface="Wingdings" panose="05000000000000000000" pitchFamily="2" charset="2"/>
              </a:rPr>
              <a:t></a:t>
            </a:r>
            <a:r>
              <a:rPr lang="lv-LV" dirty="0"/>
              <a:t> </a:t>
            </a:r>
            <a:r>
              <a:rPr lang="lv-LV" dirty="0">
                <a:hlinkClick r:id="rId4"/>
              </a:rPr>
              <a:t>IEEE 1058:1998</a:t>
            </a:r>
            <a:r>
              <a:rPr lang="lv-LV" dirty="0"/>
              <a:t> (</a:t>
            </a:r>
            <a:r>
              <a:rPr lang="lv-LV" dirty="0" err="1">
                <a:solidFill>
                  <a:srgbClr val="FF0000"/>
                </a:solidFill>
              </a:rPr>
              <a:t>Inactive</a:t>
            </a:r>
            <a:r>
              <a:rPr lang="lv-LV" dirty="0"/>
              <a:t>, 2002) </a:t>
            </a:r>
            <a:r>
              <a:rPr lang="lv-LV" dirty="0">
                <a:sym typeface="Wingdings" panose="05000000000000000000" pitchFamily="2" charset="2"/>
              </a:rPr>
              <a:t> </a:t>
            </a:r>
            <a:r>
              <a:rPr lang="en-US" dirty="0">
                <a:hlinkClick r:id="rId5"/>
              </a:rPr>
              <a:t>ISO/IEC/IEEE 16326:2009</a:t>
            </a:r>
            <a:r>
              <a:rPr lang="lv-LV" dirty="0"/>
              <a:t> (</a:t>
            </a:r>
            <a:r>
              <a:rPr lang="en-US" dirty="0">
                <a:solidFill>
                  <a:schemeClr val="bg2"/>
                </a:solidFill>
              </a:rPr>
              <a:t>Published</a:t>
            </a:r>
            <a:r>
              <a:rPr lang="lv-LV" dirty="0"/>
              <a:t>)</a:t>
            </a:r>
            <a:endParaRPr lang="en-US" dirty="0"/>
          </a:p>
          <a:p>
            <a:pPr fontAlgn="base"/>
            <a:r>
              <a:rPr lang="lv-LV" dirty="0"/>
              <a:t>Programmatūras konfigurācijas pārvaldības plāns </a:t>
            </a:r>
            <a:endParaRPr lang="en-US" dirty="0"/>
          </a:p>
          <a:p>
            <a:pPr lvl="1"/>
            <a:r>
              <a:rPr lang="lv-LV" dirty="0">
                <a:hlinkClick r:id="rId6"/>
              </a:rPr>
              <a:t>LVS 69:1996</a:t>
            </a:r>
            <a:r>
              <a:rPr lang="lv-LV" dirty="0">
                <a:sym typeface="Wingdings" panose="05000000000000000000" pitchFamily="2" charset="2"/>
              </a:rPr>
              <a:t> </a:t>
            </a:r>
            <a:r>
              <a:rPr lang="lv-LV" dirty="0"/>
              <a:t> </a:t>
            </a:r>
            <a:r>
              <a:rPr lang="lv-LV" dirty="0">
                <a:hlinkClick r:id="rId7"/>
              </a:rPr>
              <a:t>IEEE 1042:1987</a:t>
            </a:r>
            <a:r>
              <a:rPr lang="lv-LV" dirty="0"/>
              <a:t> (</a:t>
            </a:r>
            <a:r>
              <a:rPr lang="lv-LV" dirty="0" err="1">
                <a:solidFill>
                  <a:srgbClr val="FF0000"/>
                </a:solidFill>
              </a:rPr>
              <a:t>Withdrawn</a:t>
            </a:r>
            <a:r>
              <a:rPr lang="lv-LV" dirty="0"/>
              <a:t>, 1993) </a:t>
            </a:r>
            <a:r>
              <a:rPr lang="lv-LV" dirty="0">
                <a:sym typeface="Wingdings" panose="05000000000000000000" pitchFamily="2" charset="2"/>
              </a:rPr>
              <a:t></a:t>
            </a:r>
            <a:r>
              <a:rPr lang="lv-LV" dirty="0"/>
              <a:t> </a:t>
            </a:r>
            <a:r>
              <a:rPr lang="lv-LV" dirty="0">
                <a:hlinkClick r:id="rId8"/>
              </a:rPr>
              <a:t>IEEE 828:2012 </a:t>
            </a:r>
            <a:r>
              <a:rPr lang="lv-LV" dirty="0"/>
              <a:t>(</a:t>
            </a:r>
            <a:r>
              <a:rPr lang="lv-LV" dirty="0" err="1">
                <a:solidFill>
                  <a:schemeClr val="bg2"/>
                </a:solidFill>
              </a:rPr>
              <a:t>Active</a:t>
            </a:r>
            <a:r>
              <a:rPr lang="lv-LV" dirty="0"/>
              <a:t>), </a:t>
            </a:r>
            <a:r>
              <a:rPr lang="lv-LV" dirty="0">
                <a:hlinkClick r:id="rId9"/>
              </a:rPr>
              <a:t>ISO/IEC 14764:2006</a:t>
            </a:r>
            <a:endParaRPr lang="en-US" dirty="0"/>
          </a:p>
          <a:p>
            <a:r>
              <a:rPr lang="en-US" dirty="0" err="1"/>
              <a:t>Programmatūras</a:t>
            </a:r>
            <a:r>
              <a:rPr lang="en-US" dirty="0"/>
              <a:t> </a:t>
            </a:r>
            <a:r>
              <a:rPr lang="en-US" dirty="0" err="1"/>
              <a:t>apskates</a:t>
            </a:r>
            <a:r>
              <a:rPr lang="en-US" dirty="0"/>
              <a:t> un </a:t>
            </a:r>
            <a:r>
              <a:rPr lang="en-US" dirty="0" err="1"/>
              <a:t>auditēšanas</a:t>
            </a:r>
            <a:r>
              <a:rPr lang="lv-LV" dirty="0"/>
              <a:t> </a:t>
            </a:r>
          </a:p>
          <a:p>
            <a:pPr lvl="1"/>
            <a:r>
              <a:rPr lang="en-US" dirty="0">
                <a:hlinkClick r:id="rId10"/>
              </a:rPr>
              <a:t>LVS 74:1996</a:t>
            </a:r>
            <a:r>
              <a:rPr lang="lv-LV" dirty="0"/>
              <a:t> </a:t>
            </a:r>
            <a:r>
              <a:rPr lang="lv-LV" dirty="0">
                <a:sym typeface="Wingdings" panose="05000000000000000000" pitchFamily="2" charset="2"/>
              </a:rPr>
              <a:t> </a:t>
            </a:r>
            <a:r>
              <a:rPr lang="lv-LV" dirty="0">
                <a:sym typeface="Wingdings" panose="05000000000000000000" pitchFamily="2" charset="2"/>
                <a:hlinkClick r:id="rId11"/>
              </a:rPr>
              <a:t>IEE </a:t>
            </a:r>
            <a:r>
              <a:rPr lang="en-US" dirty="0">
                <a:hlinkClick r:id="rId11"/>
              </a:rPr>
              <a:t>1028</a:t>
            </a:r>
            <a:r>
              <a:rPr lang="lv-LV" dirty="0">
                <a:hlinkClick r:id="rId11"/>
              </a:rPr>
              <a:t>:1988</a:t>
            </a:r>
            <a:r>
              <a:rPr lang="lv-LV" dirty="0"/>
              <a:t> (</a:t>
            </a:r>
            <a:r>
              <a:rPr lang="lv-LV" dirty="0" err="1">
                <a:solidFill>
                  <a:srgbClr val="FF0000"/>
                </a:solidFill>
              </a:rPr>
              <a:t>Superseeded</a:t>
            </a:r>
            <a:r>
              <a:rPr lang="lv-LV" dirty="0"/>
              <a:t>, 1993) </a:t>
            </a:r>
            <a:r>
              <a:rPr lang="lv-LV" dirty="0">
                <a:sym typeface="Wingdings" panose="05000000000000000000" pitchFamily="2" charset="2"/>
              </a:rPr>
              <a:t> </a:t>
            </a:r>
            <a:r>
              <a:rPr lang="lv-LV" dirty="0">
                <a:sym typeface="Wingdings" panose="05000000000000000000" pitchFamily="2" charset="2"/>
                <a:hlinkClick r:id="rId12"/>
              </a:rPr>
              <a:t>IEEE 1028:2008 </a:t>
            </a:r>
            <a:r>
              <a:rPr lang="lv-LV" dirty="0">
                <a:sym typeface="Wingdings" panose="05000000000000000000" pitchFamily="2" charset="2"/>
              </a:rPr>
              <a:t>(</a:t>
            </a:r>
            <a:r>
              <a:rPr lang="lv-LV" dirty="0" err="1">
                <a:solidFill>
                  <a:schemeClr val="bg2"/>
                </a:solidFill>
              </a:rPr>
              <a:t>Active</a:t>
            </a:r>
            <a:r>
              <a:rPr lang="lv-LV" dirty="0"/>
              <a:t>)</a:t>
            </a:r>
            <a:endParaRPr lang="en-US" dirty="0"/>
          </a:p>
          <a:p>
            <a:pPr fontAlgn="base"/>
            <a:r>
              <a:rPr lang="lv-LV" dirty="0"/>
              <a:t>Kvalitātes nodrošināšanas plāns</a:t>
            </a:r>
            <a:endParaRPr lang="en-US" dirty="0"/>
          </a:p>
          <a:p>
            <a:pPr lvl="1"/>
            <a:r>
              <a:rPr lang="lv-LV" dirty="0">
                <a:hlinkClick r:id="rId13"/>
              </a:rPr>
              <a:t>LVS 65:1996</a:t>
            </a:r>
            <a:r>
              <a:rPr lang="lv-LV" dirty="0"/>
              <a:t> </a:t>
            </a:r>
            <a:r>
              <a:rPr lang="lv-LV" dirty="0">
                <a:sym typeface="Wingdings" panose="05000000000000000000" pitchFamily="2" charset="2"/>
              </a:rPr>
              <a:t> </a:t>
            </a:r>
            <a:r>
              <a:rPr lang="lv-LV" dirty="0">
                <a:hlinkClick r:id="rId14"/>
              </a:rPr>
              <a:t>IEEE 730:1998</a:t>
            </a:r>
            <a:r>
              <a:rPr lang="lv-LV" dirty="0"/>
              <a:t> (</a:t>
            </a:r>
            <a:r>
              <a:rPr lang="lv-LV" dirty="0" err="1">
                <a:solidFill>
                  <a:srgbClr val="FF0000"/>
                </a:solidFill>
              </a:rPr>
              <a:t>Superseeded</a:t>
            </a:r>
            <a:r>
              <a:rPr lang="lv-LV" dirty="0"/>
              <a:t>, 1993) </a:t>
            </a:r>
            <a:r>
              <a:rPr lang="lv-LV" dirty="0">
                <a:sym typeface="Wingdings" panose="05000000000000000000" pitchFamily="2" charset="2"/>
              </a:rPr>
              <a:t> </a:t>
            </a:r>
            <a:r>
              <a:rPr lang="lv-LV" dirty="0">
                <a:sym typeface="Wingdings" panose="05000000000000000000" pitchFamily="2" charset="2"/>
                <a:hlinkClick r:id="rId15"/>
              </a:rPr>
              <a:t>IEEE 730:2014</a:t>
            </a:r>
            <a:r>
              <a:rPr lang="lv-LV" dirty="0">
                <a:sym typeface="Wingdings" panose="05000000000000000000" pitchFamily="2" charset="2"/>
              </a:rPr>
              <a:t> (</a:t>
            </a:r>
            <a:r>
              <a:rPr lang="lv-LV" sz="1575" dirty="0" err="1">
                <a:solidFill>
                  <a:schemeClr val="bg2"/>
                </a:solidFill>
                <a:sym typeface="Wingdings" panose="05000000000000000000" pitchFamily="2" charset="2"/>
              </a:rPr>
              <a:t>Active</a:t>
            </a:r>
            <a:r>
              <a:rPr lang="lv-LV" dirty="0">
                <a:sym typeface="Wingdings" panose="05000000000000000000" pitchFamily="2" charset="2"/>
              </a:rPr>
              <a:t>), </a:t>
            </a:r>
            <a:r>
              <a:rPr lang="lv-LV" dirty="0">
                <a:sym typeface="Wingdings" panose="05000000000000000000" pitchFamily="2" charset="2"/>
                <a:hlinkClick r:id="rId16"/>
              </a:rPr>
              <a:t>ISO/IEC/IEEE 29119</a:t>
            </a:r>
            <a:r>
              <a:rPr lang="lv-LV" dirty="0">
                <a:sym typeface="Wingdings" panose="05000000000000000000" pitchFamily="2" charset="2"/>
              </a:rPr>
              <a:t>, </a:t>
            </a:r>
            <a:r>
              <a:rPr lang="lv-LV" dirty="0">
                <a:sym typeface="Wingdings" panose="05000000000000000000" pitchFamily="2" charset="2"/>
                <a:hlinkClick r:id="rId17"/>
              </a:rPr>
              <a:t>ISO/IEC 15026</a:t>
            </a:r>
            <a:endParaRPr lang="en-US" dirty="0"/>
          </a:p>
          <a:p>
            <a:pPr fontAlgn="base"/>
            <a:r>
              <a:rPr lang="lv-LV" dirty="0"/>
              <a:t>Programmatūras verifikācijas un validācijas plāns </a:t>
            </a:r>
            <a:endParaRPr lang="en-US" dirty="0"/>
          </a:p>
          <a:p>
            <a:pPr lvl="1"/>
            <a:r>
              <a:rPr lang="lv-LV" dirty="0">
                <a:hlinkClick r:id="rId18"/>
              </a:rPr>
              <a:t>LVS 71:1996</a:t>
            </a:r>
            <a:r>
              <a:rPr lang="lv-LV" dirty="0"/>
              <a:t> </a:t>
            </a:r>
            <a:r>
              <a:rPr lang="lv-LV" dirty="0">
                <a:sym typeface="Wingdings" panose="05000000000000000000" pitchFamily="2" charset="2"/>
              </a:rPr>
              <a:t></a:t>
            </a:r>
            <a:r>
              <a:rPr lang="lv-LV" dirty="0"/>
              <a:t> </a:t>
            </a:r>
            <a:r>
              <a:rPr lang="lv-LV" dirty="0">
                <a:hlinkClick r:id="rId19"/>
              </a:rPr>
              <a:t>IEEE 1012:1986</a:t>
            </a:r>
            <a:r>
              <a:rPr lang="lv-LV" dirty="0"/>
              <a:t> (</a:t>
            </a:r>
            <a:r>
              <a:rPr lang="lv-LV" dirty="0" err="1">
                <a:solidFill>
                  <a:srgbClr val="FF0000"/>
                </a:solidFill>
              </a:rPr>
              <a:t>Superseeded</a:t>
            </a:r>
            <a:r>
              <a:rPr lang="lv-LV" dirty="0"/>
              <a:t>, 1992) </a:t>
            </a:r>
            <a:r>
              <a:rPr lang="lv-LV" dirty="0">
                <a:sym typeface="Wingdings" panose="05000000000000000000" pitchFamily="2" charset="2"/>
              </a:rPr>
              <a:t> </a:t>
            </a:r>
            <a:r>
              <a:rPr lang="lv-LV" dirty="0">
                <a:sym typeface="Wingdings" panose="05000000000000000000" pitchFamily="2" charset="2"/>
                <a:hlinkClick r:id="rId20"/>
              </a:rPr>
              <a:t>IEEE 1012:2012</a:t>
            </a:r>
            <a:r>
              <a:rPr lang="lv-LV" dirty="0">
                <a:sym typeface="Wingdings" panose="05000000000000000000" pitchFamily="2" charset="2"/>
              </a:rPr>
              <a:t> (</a:t>
            </a:r>
            <a:r>
              <a:rPr lang="lv-LV" dirty="0" err="1">
                <a:solidFill>
                  <a:schemeClr val="bg2"/>
                </a:solidFill>
                <a:sym typeface="Wingdings" panose="05000000000000000000" pitchFamily="2" charset="2"/>
              </a:rPr>
              <a:t>Active</a:t>
            </a:r>
            <a:r>
              <a:rPr lang="lv-LV" dirty="0">
                <a:sym typeface="Wingdings" panose="05000000000000000000" pitchFamily="2" charset="2"/>
              </a:rPr>
              <a:t>), </a:t>
            </a:r>
            <a:r>
              <a:rPr lang="lv-LV" dirty="0">
                <a:sym typeface="Wingdings" panose="05000000000000000000" pitchFamily="2" charset="2"/>
                <a:hlinkClick r:id="rId16"/>
              </a:rPr>
              <a:t>ISO/IEC/IEEE 29119</a:t>
            </a:r>
            <a:r>
              <a:rPr lang="lv-LV" dirty="0">
                <a:sym typeface="Wingdings" panose="05000000000000000000" pitchFamily="2" charset="2"/>
              </a:rPr>
              <a:t>, </a:t>
            </a:r>
            <a:r>
              <a:rPr lang="lv-LV" dirty="0">
                <a:sym typeface="Wingdings" panose="05000000000000000000" pitchFamily="2" charset="2"/>
                <a:hlinkClick r:id="rId17"/>
              </a:rPr>
              <a:t>ISO/IEC 15026 </a:t>
            </a:r>
            <a:endParaRPr lang="lv-LV" dirty="0">
              <a:sym typeface="Wingdings" panose="05000000000000000000" pitchFamily="2" charset="2"/>
            </a:endParaRPr>
          </a:p>
          <a:p>
            <a:r>
              <a:rPr lang="lv-LV" dirty="0"/>
              <a:t>Programmatūras (kvalifikācijas) testēšanas plāns </a:t>
            </a:r>
            <a:endParaRPr lang="en-US" dirty="0"/>
          </a:p>
          <a:p>
            <a:pPr lvl="1"/>
            <a:r>
              <a:rPr lang="lv-LV" dirty="0">
                <a:hlinkClick r:id="rId21"/>
              </a:rPr>
              <a:t>LVS 70:1996</a:t>
            </a:r>
            <a:r>
              <a:rPr lang="lv-LV" dirty="0"/>
              <a:t> </a:t>
            </a:r>
            <a:r>
              <a:rPr lang="lv-LV" dirty="0">
                <a:sym typeface="Wingdings" panose="05000000000000000000" pitchFamily="2" charset="2"/>
              </a:rPr>
              <a:t></a:t>
            </a:r>
            <a:r>
              <a:rPr lang="lv-LV" dirty="0"/>
              <a:t> </a:t>
            </a:r>
            <a:r>
              <a:rPr lang="lv-LV" dirty="0">
                <a:hlinkClick r:id="rId22"/>
              </a:rPr>
              <a:t>IEEE 829:1998 </a:t>
            </a:r>
            <a:r>
              <a:rPr lang="lv-LV" dirty="0"/>
              <a:t>(</a:t>
            </a:r>
            <a:r>
              <a:rPr lang="lv-LV" dirty="0" err="1">
                <a:solidFill>
                  <a:srgbClr val="FF0000"/>
                </a:solidFill>
              </a:rPr>
              <a:t>Superseeded</a:t>
            </a:r>
            <a:r>
              <a:rPr lang="lv-LV" dirty="0"/>
              <a:t>) </a:t>
            </a:r>
            <a:r>
              <a:rPr lang="lv-LV" dirty="0">
                <a:sym typeface="Wingdings" panose="05000000000000000000" pitchFamily="2" charset="2"/>
              </a:rPr>
              <a:t> </a:t>
            </a:r>
            <a:r>
              <a:rPr lang="lv-LV" dirty="0">
                <a:sym typeface="Wingdings" panose="05000000000000000000" pitchFamily="2" charset="2"/>
                <a:hlinkClick r:id="rId23"/>
              </a:rPr>
              <a:t>IEEE 829:2008</a:t>
            </a:r>
            <a:r>
              <a:rPr lang="lv-LV" dirty="0">
                <a:sym typeface="Wingdings" panose="05000000000000000000" pitchFamily="2" charset="2"/>
              </a:rPr>
              <a:t> (</a:t>
            </a:r>
            <a:r>
              <a:rPr lang="lv-LV" dirty="0" err="1">
                <a:solidFill>
                  <a:schemeClr val="bg2"/>
                </a:solidFill>
                <a:sym typeface="Wingdings" panose="05000000000000000000" pitchFamily="2" charset="2"/>
              </a:rPr>
              <a:t>Active</a:t>
            </a:r>
            <a:r>
              <a:rPr lang="lv-LV" dirty="0">
                <a:sym typeface="Wingdings" panose="05000000000000000000" pitchFamily="2" charset="2"/>
              </a:rPr>
              <a:t>)</a:t>
            </a:r>
            <a:endParaRPr lang="en-US" dirty="0"/>
          </a:p>
          <a:p>
            <a:r>
              <a:rPr lang="lv-LV" dirty="0"/>
              <a:t>Programmatūras prasību specifikācijas ceļvedis</a:t>
            </a:r>
            <a:endParaRPr lang="lv-LV" dirty="0">
              <a:hlinkClick r:id="rId24"/>
            </a:endParaRPr>
          </a:p>
          <a:p>
            <a:pPr lvl="1"/>
            <a:r>
              <a:rPr lang="en-US" dirty="0">
                <a:hlinkClick r:id="rId24"/>
              </a:rPr>
              <a:t>LVS 68:1996</a:t>
            </a:r>
            <a:r>
              <a:rPr lang="lv-LV" dirty="0"/>
              <a:t> </a:t>
            </a:r>
            <a:r>
              <a:rPr lang="lv-LV" dirty="0">
                <a:sym typeface="Wingdings" panose="05000000000000000000" pitchFamily="2" charset="2"/>
              </a:rPr>
              <a:t> </a:t>
            </a:r>
            <a:r>
              <a:rPr lang="lv-LV" dirty="0">
                <a:sym typeface="Wingdings" panose="05000000000000000000" pitchFamily="2" charset="2"/>
                <a:hlinkClick r:id="rId25"/>
              </a:rPr>
              <a:t>IEEE 830:1984 </a:t>
            </a:r>
            <a:r>
              <a:rPr lang="lv-LV" dirty="0"/>
              <a:t>(</a:t>
            </a:r>
            <a:r>
              <a:rPr lang="lv-LV" dirty="0" err="1">
                <a:solidFill>
                  <a:srgbClr val="FF0000"/>
                </a:solidFill>
              </a:rPr>
              <a:t>Superseeded</a:t>
            </a:r>
            <a:r>
              <a:rPr lang="lv-LV" dirty="0"/>
              <a:t>) + </a:t>
            </a:r>
            <a:r>
              <a:rPr lang="lv-LV" dirty="0">
                <a:hlinkClick r:id="rId26"/>
              </a:rPr>
              <a:t>IEEE </a:t>
            </a:r>
            <a:r>
              <a:rPr lang="en-US" dirty="0">
                <a:hlinkClick r:id="rId26"/>
              </a:rPr>
              <a:t>1233-1996</a:t>
            </a:r>
            <a:r>
              <a:rPr lang="lv-LV" dirty="0">
                <a:hlinkClick r:id="rId26"/>
              </a:rPr>
              <a:t> </a:t>
            </a:r>
            <a:r>
              <a:rPr lang="lv-LV" dirty="0"/>
              <a:t>(</a:t>
            </a:r>
            <a:r>
              <a:rPr lang="lv-LV" dirty="0" err="1">
                <a:solidFill>
                  <a:srgbClr val="FF0000"/>
                </a:solidFill>
              </a:rPr>
              <a:t>Superseeded</a:t>
            </a:r>
            <a:r>
              <a:rPr lang="lv-LV" dirty="0"/>
              <a:t>) </a:t>
            </a:r>
            <a:r>
              <a:rPr lang="lv-LV" dirty="0">
                <a:sym typeface="Wingdings" panose="05000000000000000000" pitchFamily="2" charset="2"/>
              </a:rPr>
              <a:t> </a:t>
            </a:r>
            <a:r>
              <a:rPr lang="lv-LV" dirty="0">
                <a:sym typeface="Wingdings" panose="05000000000000000000" pitchFamily="2" charset="2"/>
                <a:hlinkClick r:id="rId27"/>
              </a:rPr>
              <a:t>ISO/IEC/IEEE 29148-2011 </a:t>
            </a:r>
            <a:r>
              <a:rPr lang="lv-LV" dirty="0">
                <a:sym typeface="Wingdings" panose="05000000000000000000" pitchFamily="2" charset="2"/>
              </a:rPr>
              <a:t>(</a:t>
            </a:r>
            <a:r>
              <a:rPr lang="lv-LV" dirty="0" err="1">
                <a:solidFill>
                  <a:schemeClr val="bg2"/>
                </a:solidFill>
                <a:sym typeface="Wingdings" panose="05000000000000000000" pitchFamily="2" charset="2"/>
              </a:rPr>
              <a:t>Active</a:t>
            </a:r>
            <a:r>
              <a:rPr lang="lv-LV" dirty="0">
                <a:sym typeface="Wingdings" panose="05000000000000000000" pitchFamily="2" charset="2"/>
              </a:rPr>
              <a:t>)</a:t>
            </a:r>
            <a:endParaRPr lang="lv-LV" dirty="0"/>
          </a:p>
          <a:p>
            <a:pPr marL="142875" lvl="3" indent="-142875">
              <a:spcBef>
                <a:spcPct val="20000"/>
              </a:spcBef>
              <a:buFontTx/>
              <a:buChar char="•"/>
            </a:pPr>
            <a:r>
              <a:rPr lang="lv-LV" dirty="0"/>
              <a:t>Citai dokumentācijai izmantojami standarti </a:t>
            </a:r>
          </a:p>
          <a:p>
            <a:pPr marL="421481" lvl="4" indent="-142875">
              <a:spcBef>
                <a:spcPct val="20000"/>
              </a:spcBef>
              <a:buFontTx/>
              <a:buChar char="•"/>
            </a:pPr>
            <a:r>
              <a:rPr lang="lv-LV" dirty="0"/>
              <a:t>J-STD-016:1995 (</a:t>
            </a:r>
            <a:r>
              <a:rPr lang="lv-LV" dirty="0" err="1">
                <a:solidFill>
                  <a:srgbClr val="FF0000"/>
                </a:solidFill>
              </a:rPr>
              <a:t>Withdrawn</a:t>
            </a:r>
            <a:r>
              <a:rPr lang="lv-LV" dirty="0"/>
              <a:t>)</a:t>
            </a:r>
          </a:p>
          <a:p>
            <a:pPr marL="421481" lvl="4" indent="-142875">
              <a:spcBef>
                <a:spcPct val="20000"/>
              </a:spcBef>
              <a:buFontTx/>
              <a:buChar char="•"/>
            </a:pPr>
            <a:r>
              <a:rPr lang="lv-LV" dirty="0">
                <a:hlinkClick r:id="rId28"/>
              </a:rPr>
              <a:t>ISO/IEC 12207.0-2008 </a:t>
            </a:r>
            <a:r>
              <a:rPr lang="lv-LV" dirty="0" err="1">
                <a:hlinkClick r:id="rId28"/>
              </a:rPr>
              <a:t>Systems</a:t>
            </a:r>
            <a:r>
              <a:rPr lang="lv-LV" dirty="0">
                <a:hlinkClick r:id="rId28"/>
              </a:rPr>
              <a:t> </a:t>
            </a:r>
            <a:r>
              <a:rPr lang="lv-LV" dirty="0" err="1">
                <a:hlinkClick r:id="rId28"/>
              </a:rPr>
              <a:t>and</a:t>
            </a:r>
            <a:r>
              <a:rPr lang="lv-LV" dirty="0">
                <a:hlinkClick r:id="rId28"/>
              </a:rPr>
              <a:t> </a:t>
            </a:r>
            <a:r>
              <a:rPr lang="lv-LV" dirty="0" err="1">
                <a:hlinkClick r:id="rId28"/>
              </a:rPr>
              <a:t>Software</a:t>
            </a:r>
            <a:r>
              <a:rPr lang="lv-LV" dirty="0">
                <a:hlinkClick r:id="rId28"/>
              </a:rPr>
              <a:t> </a:t>
            </a:r>
            <a:r>
              <a:rPr lang="lv-LV" dirty="0" err="1">
                <a:hlinkClick r:id="rId28"/>
              </a:rPr>
              <a:t>engineering</a:t>
            </a:r>
            <a:r>
              <a:rPr lang="lv-LV" dirty="0">
                <a:hlinkClick r:id="rId28"/>
              </a:rPr>
              <a:t> - </a:t>
            </a:r>
            <a:r>
              <a:rPr lang="lv-LV" dirty="0" err="1">
                <a:hlinkClick r:id="rId28"/>
              </a:rPr>
              <a:t>Software</a:t>
            </a:r>
            <a:r>
              <a:rPr lang="lv-LV" dirty="0">
                <a:hlinkClick r:id="rId28"/>
              </a:rPr>
              <a:t> </a:t>
            </a:r>
            <a:r>
              <a:rPr lang="lv-LV" dirty="0" err="1">
                <a:hlinkClick r:id="rId28"/>
              </a:rPr>
              <a:t>life</a:t>
            </a:r>
            <a:r>
              <a:rPr lang="lv-LV" dirty="0">
                <a:hlinkClick r:id="rId28"/>
              </a:rPr>
              <a:t> </a:t>
            </a:r>
            <a:r>
              <a:rPr lang="lv-LV" dirty="0" err="1">
                <a:hlinkClick r:id="rId28"/>
              </a:rPr>
              <a:t>cycle</a:t>
            </a:r>
            <a:r>
              <a:rPr lang="lv-LV" dirty="0">
                <a:hlinkClick r:id="rId28"/>
              </a:rPr>
              <a:t> </a:t>
            </a:r>
            <a:r>
              <a:rPr lang="lv-LV" dirty="0" err="1">
                <a:hlinkClick r:id="rId28"/>
              </a:rPr>
              <a:t>processes</a:t>
            </a:r>
            <a:endParaRPr lang="lv-LV" dirty="0"/>
          </a:p>
          <a:p>
            <a:pPr marL="421481" lvl="4" indent="-142875">
              <a:spcBef>
                <a:spcPct val="20000"/>
              </a:spcBef>
              <a:buFontTx/>
              <a:buChar char="•"/>
            </a:pPr>
            <a:r>
              <a:rPr lang="lv-LV" dirty="0">
                <a:hlinkClick r:id="rId29"/>
              </a:rPr>
              <a:t>I</a:t>
            </a:r>
            <a:r>
              <a:rPr lang="en-US" dirty="0">
                <a:hlinkClick r:id="rId29"/>
              </a:rPr>
              <a:t>SO/IEC/IEEE 15288:2015 Systems and software engineering -- System life cycle processes</a:t>
            </a:r>
            <a:endParaRPr lang="lv-LV" dirty="0"/>
          </a:p>
          <a:p>
            <a:pPr marL="421481" lvl="4" indent="-142875">
              <a:spcBef>
                <a:spcPct val="20000"/>
              </a:spcBef>
              <a:buFontTx/>
              <a:buChar char="•"/>
            </a:pPr>
            <a:r>
              <a:rPr lang="lv-LV" dirty="0">
                <a:hlinkClick r:id="rId9"/>
              </a:rPr>
              <a:t>ISO/IEC 14764:2006 </a:t>
            </a:r>
            <a:r>
              <a:rPr lang="lv-LV" dirty="0" err="1">
                <a:hlinkClick r:id="rId9"/>
              </a:rPr>
              <a:t>Software</a:t>
            </a:r>
            <a:r>
              <a:rPr lang="lv-LV" dirty="0">
                <a:hlinkClick r:id="rId9"/>
              </a:rPr>
              <a:t> Engineering -- </a:t>
            </a:r>
            <a:r>
              <a:rPr lang="lv-LV" dirty="0" err="1">
                <a:hlinkClick r:id="rId9"/>
              </a:rPr>
              <a:t>Software</a:t>
            </a:r>
            <a:r>
              <a:rPr lang="lv-LV" dirty="0">
                <a:hlinkClick r:id="rId9"/>
              </a:rPr>
              <a:t> </a:t>
            </a:r>
            <a:r>
              <a:rPr lang="lv-LV" dirty="0" err="1">
                <a:hlinkClick r:id="rId9"/>
              </a:rPr>
              <a:t>Life</a:t>
            </a:r>
            <a:r>
              <a:rPr lang="lv-LV" dirty="0">
                <a:hlinkClick r:id="rId9"/>
              </a:rPr>
              <a:t> </a:t>
            </a:r>
            <a:r>
              <a:rPr lang="lv-LV" dirty="0" err="1">
                <a:hlinkClick r:id="rId9"/>
              </a:rPr>
              <a:t>Cycle</a:t>
            </a:r>
            <a:r>
              <a:rPr lang="lv-LV" dirty="0">
                <a:hlinkClick r:id="rId9"/>
              </a:rPr>
              <a:t> </a:t>
            </a:r>
            <a:r>
              <a:rPr lang="lv-LV" dirty="0" err="1">
                <a:hlinkClick r:id="rId9"/>
              </a:rPr>
              <a:t>Processes</a:t>
            </a:r>
            <a:r>
              <a:rPr lang="lv-LV" dirty="0">
                <a:hlinkClick r:id="rId9"/>
              </a:rPr>
              <a:t> – </a:t>
            </a:r>
            <a:r>
              <a:rPr lang="lv-LV" dirty="0" err="1">
                <a:hlinkClick r:id="rId9"/>
              </a:rPr>
              <a:t>Maintenance</a:t>
            </a:r>
            <a:endParaRPr lang="lv-LV" dirty="0"/>
          </a:p>
          <a:p>
            <a:pPr marL="421481" lvl="4" indent="-142875">
              <a:spcBef>
                <a:spcPct val="20000"/>
              </a:spcBef>
              <a:buFontTx/>
              <a:buChar char="•"/>
            </a:pPr>
            <a:r>
              <a:rPr lang="lv-LV" dirty="0">
                <a:hlinkClick r:id="rId30"/>
              </a:rPr>
              <a:t>http://standards.ieee.org/findstds/standard/software_and_systems_engineering.html</a:t>
            </a:r>
            <a:r>
              <a:rPr lang="lv-LV" dirty="0"/>
              <a:t> ( </a:t>
            </a:r>
            <a:r>
              <a:rPr lang="lv-LV" dirty="0" err="1">
                <a:solidFill>
                  <a:schemeClr val="bg2"/>
                </a:solidFill>
              </a:rPr>
              <a:t>active</a:t>
            </a:r>
            <a:r>
              <a:rPr lang="lv-LV" dirty="0"/>
              <a:t> </a:t>
            </a:r>
            <a:r>
              <a:rPr lang="lv-LV" dirty="0" err="1"/>
              <a:t>standards</a:t>
            </a:r>
            <a:r>
              <a:rPr lang="lv-LV" dirty="0"/>
              <a:t>)</a:t>
            </a:r>
          </a:p>
          <a:p>
            <a:pPr lvl="2"/>
            <a:endParaRPr lang="lv-LV" dirty="0"/>
          </a:p>
          <a:p>
            <a:pPr lvl="2"/>
            <a:endParaRPr lang="en-US" dirty="0"/>
          </a:p>
        </p:txBody>
      </p:sp>
      <p:sp>
        <p:nvSpPr>
          <p:cNvPr id="5" name="Slide Number Placeholder 4"/>
          <p:cNvSpPr>
            <a:spLocks noGrp="1"/>
          </p:cNvSpPr>
          <p:nvPr>
            <p:ph type="sldNum" sz="quarter" idx="4"/>
          </p:nvPr>
        </p:nvSpPr>
        <p:spPr/>
        <p:txBody>
          <a:bodyPr/>
          <a:lstStyle/>
          <a:p>
            <a:fld id="{968C5AB3-690E-4CCC-9377-1881868B6B7C}" type="slidenum">
              <a:rPr lang="en-US" smtClean="0"/>
              <a:t>17</a:t>
            </a:fld>
            <a:endParaRPr lang="en-US"/>
          </a:p>
        </p:txBody>
      </p:sp>
      <p:sp>
        <p:nvSpPr>
          <p:cNvPr id="6" name="Datuma vietturis 5"/>
          <p:cNvSpPr>
            <a:spLocks noGrp="1"/>
          </p:cNvSpPr>
          <p:nvPr>
            <p:ph type="dt" sz="half" idx="2"/>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603046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lv-LV" dirty="0"/>
              <a:t>Daži termini</a:t>
            </a:r>
            <a:endParaRPr lang="en-GB" dirty="0"/>
          </a:p>
        </p:txBody>
      </p:sp>
      <p:sp>
        <p:nvSpPr>
          <p:cNvPr id="15363" name="Rectangle 3"/>
          <p:cNvSpPr>
            <a:spLocks noGrp="1" noChangeArrowheads="1"/>
          </p:cNvSpPr>
          <p:nvPr>
            <p:ph idx="1"/>
          </p:nvPr>
        </p:nvSpPr>
        <p:spPr/>
        <p:txBody>
          <a:bodyPr>
            <a:normAutofit/>
          </a:bodyPr>
          <a:lstStyle/>
          <a:p>
            <a:pPr>
              <a:lnSpc>
                <a:spcPct val="90000"/>
              </a:lnSpc>
            </a:pPr>
            <a:r>
              <a:rPr lang="lv-LV" b="1" dirty="0"/>
              <a:t>Prasība</a:t>
            </a:r>
            <a:r>
              <a:rPr lang="lv-LV" dirty="0"/>
              <a:t> (</a:t>
            </a:r>
            <a:r>
              <a:rPr lang="lv-LV" i="1" dirty="0"/>
              <a:t>requirement</a:t>
            </a:r>
            <a:r>
              <a:rPr lang="lv-LV" dirty="0"/>
              <a:t>) –  (1) nosacījums vai spēja, kas nepieciešama lietotājam, lai atrisinātu problēmu vai sasniegtu mērķi; (2) nosacījums vai spēja, kas jāsniedz sistēmai vai tās komponentei, lai apmierinātu līgumu, standartu, specifikāciju vai citu formāli saistošu dokumentu; (3) dokumentēta reprezentācija no (1) vai (2)</a:t>
            </a:r>
          </a:p>
          <a:p>
            <a:pPr>
              <a:lnSpc>
                <a:spcPct val="90000"/>
              </a:lnSpc>
            </a:pPr>
            <a:r>
              <a:rPr lang="lv-LV" b="1" dirty="0"/>
              <a:t>Prasību analīze</a:t>
            </a:r>
            <a:r>
              <a:rPr lang="lv-LV" dirty="0"/>
              <a:t> -</a:t>
            </a:r>
            <a:r>
              <a:rPr lang="en-GB" dirty="0"/>
              <a:t> (1) </a:t>
            </a:r>
            <a:r>
              <a:rPr lang="lv-LV" dirty="0"/>
              <a:t>process, kā noskaidrot lietotāju vajadzības, lai izveidotu prasību definīciju (sistēmai, aparatūrai, programmatūrai)</a:t>
            </a:r>
            <a:r>
              <a:rPr lang="en-GB" dirty="0"/>
              <a:t> (2) </a:t>
            </a:r>
            <a:r>
              <a:rPr lang="lv-LV" dirty="0"/>
              <a:t>programmatūras, aparatūras, sistēmas prasību studēšanas un papildināšanas process </a:t>
            </a:r>
          </a:p>
          <a:p>
            <a:pPr>
              <a:lnSpc>
                <a:spcPct val="90000"/>
              </a:lnSpc>
            </a:pPr>
            <a:r>
              <a:rPr lang="lv-LV" b="1" dirty="0"/>
              <a:t>Prasību specifikācija</a:t>
            </a:r>
            <a:r>
              <a:rPr lang="lv-LV" dirty="0"/>
              <a:t> – dokuments, kas apraksta prasības sistēmai vai komponentei (funkcionālās, veiktspējas, interfeisa, projektēšanas prasības, izstrādes standarti)</a:t>
            </a:r>
            <a:endParaRPr lang="en-GB" dirty="0"/>
          </a:p>
        </p:txBody>
      </p:sp>
      <p:sp>
        <p:nvSpPr>
          <p:cNvPr id="5" name="Slide Number Placeholder 4"/>
          <p:cNvSpPr>
            <a:spLocks noGrp="1"/>
          </p:cNvSpPr>
          <p:nvPr>
            <p:ph type="sldNum" sz="quarter" idx="4"/>
          </p:nvPr>
        </p:nvSpPr>
        <p:spPr/>
        <p:txBody>
          <a:bodyPr/>
          <a:lstStyle/>
          <a:p>
            <a:fld id="{78F5E25D-9D91-408D-BD69-1D7DE8209A50}" type="slidenum">
              <a:rPr lang="en-GB"/>
              <a:pPr/>
              <a:t>18</a:t>
            </a:fld>
            <a:endParaRPr lang="en-GB"/>
          </a:p>
        </p:txBody>
      </p:sp>
      <p:sp>
        <p:nvSpPr>
          <p:cNvPr id="3" name="Datuma vietturis 2"/>
          <p:cNvSpPr>
            <a:spLocks noGrp="1"/>
          </p:cNvSpPr>
          <p:nvPr>
            <p:ph type="dt" sz="half" idx="2"/>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1006902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lv-LV" dirty="0"/>
              <a:t>Prasības</a:t>
            </a:r>
            <a:endParaRPr lang="en-US" dirty="0"/>
          </a:p>
        </p:txBody>
      </p:sp>
      <p:sp>
        <p:nvSpPr>
          <p:cNvPr id="19459" name="Rectangle 3"/>
          <p:cNvSpPr>
            <a:spLocks noGrp="1" noChangeArrowheads="1"/>
          </p:cNvSpPr>
          <p:nvPr>
            <p:ph idx="1"/>
          </p:nvPr>
        </p:nvSpPr>
        <p:spPr/>
        <p:txBody>
          <a:bodyPr/>
          <a:lstStyle/>
          <a:p>
            <a:r>
              <a:rPr lang="lv-LV" dirty="0"/>
              <a:t>Prasību mērķis ir vienota sapratne (komunikācija) starp izstrādātāju un pasūtītāju, nodrošinājums, ka izpildītājs saprot klienta vajadzības</a:t>
            </a:r>
          </a:p>
          <a:p>
            <a:r>
              <a:rPr lang="lv-LV" dirty="0"/>
              <a:t>Nevienai no pusēm nav pietiekamas zināšanas par sistēmas prasībām, tāpēc prasības tiek veidotas ciešā kontaktā starp abām (visām) pusēm</a:t>
            </a:r>
          </a:p>
          <a:p>
            <a:r>
              <a:rPr lang="lv-LV" dirty="0"/>
              <a:t>Prasības var sastāvēt no dokumentācijas, dažādām diagrammām, modeļiem un citas papildus informācijas</a:t>
            </a:r>
          </a:p>
          <a:p>
            <a:endParaRPr lang="en-GB" dirty="0"/>
          </a:p>
        </p:txBody>
      </p:sp>
      <p:sp>
        <p:nvSpPr>
          <p:cNvPr id="5" name="Slide Number Placeholder 4"/>
          <p:cNvSpPr>
            <a:spLocks noGrp="1"/>
          </p:cNvSpPr>
          <p:nvPr>
            <p:ph type="sldNum" sz="quarter" idx="4"/>
          </p:nvPr>
        </p:nvSpPr>
        <p:spPr/>
        <p:txBody>
          <a:bodyPr/>
          <a:lstStyle/>
          <a:p>
            <a:fld id="{1AF85B44-D19F-44B4-A7D2-178F6D407828}" type="slidenum">
              <a:rPr lang="en-GB"/>
              <a:pPr/>
              <a:t>19</a:t>
            </a:fld>
            <a:endParaRPr lang="en-GB">
              <a:latin typeface="Arial" pitchFamily="34" charset="0"/>
            </a:endParaRPr>
          </a:p>
        </p:txBody>
      </p:sp>
      <p:sp>
        <p:nvSpPr>
          <p:cNvPr id="7" name="Cloud Callout 6"/>
          <p:cNvSpPr/>
          <p:nvPr/>
        </p:nvSpPr>
        <p:spPr>
          <a:xfrm>
            <a:off x="4369477" y="4441613"/>
            <a:ext cx="2227748" cy="810090"/>
          </a:xfrm>
          <a:prstGeom prst="cloudCallout">
            <a:avLst>
              <a:gd name="adj1" fmla="val 49714"/>
              <a:gd name="adj2" fmla="val -4332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lv-LV" sz="1013" dirty="0"/>
              <a:t>Bet par to jau nupat mācīja...</a:t>
            </a:r>
            <a:endParaRPr lang="en-US" sz="1013" dirty="0"/>
          </a:p>
        </p:txBody>
      </p:sp>
      <p:sp>
        <p:nvSpPr>
          <p:cNvPr id="8" name="Cloud Callout 7"/>
          <p:cNvSpPr/>
          <p:nvPr/>
        </p:nvSpPr>
        <p:spPr>
          <a:xfrm>
            <a:off x="2830306" y="3955671"/>
            <a:ext cx="2227748" cy="810090"/>
          </a:xfrm>
          <a:prstGeom prst="cloudCallout">
            <a:avLst>
              <a:gd name="adj1" fmla="val -58352"/>
              <a:gd name="adj2" fmla="val 17525"/>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lv-LV" sz="1013" dirty="0"/>
              <a:t>Jautājums auditorijai – </a:t>
            </a:r>
            <a:r>
              <a:rPr lang="lv-LV" sz="1013" b="1" dirty="0"/>
              <a:t>kas tad ir prasība?</a:t>
            </a:r>
            <a:endParaRPr lang="en-US" sz="1013" b="1" dirty="0"/>
          </a:p>
        </p:txBody>
      </p:sp>
      <p:pic>
        <p:nvPicPr>
          <p:cNvPr id="9" name="Picture 6" descr="C:\Users\Dita\Desktop\Vectors\aero\aeroicons_png\png\256\3016-user_re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996081" y="4360716"/>
            <a:ext cx="934766" cy="10125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2" descr="C:\Users\Dita\Desktop\Vectors\aero\aeroicons_png\png\256\3015-user_gree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7370" y="4360716"/>
            <a:ext cx="934766" cy="1012500"/>
          </a:xfrm>
          <a:prstGeom prst="rect">
            <a:avLst/>
          </a:prstGeom>
          <a:noFill/>
          <a:extLst>
            <a:ext uri="{909E8E84-426E-40DD-AFC4-6F175D3DCCD1}">
              <a14:hiddenFill xmlns:a14="http://schemas.microsoft.com/office/drawing/2010/main">
                <a:solidFill>
                  <a:srgbClr val="FFFFFF"/>
                </a:solidFill>
              </a14:hiddenFill>
            </a:ext>
          </a:extLst>
        </p:spPr>
      </p:pic>
      <p:sp>
        <p:nvSpPr>
          <p:cNvPr id="3" name="Datuma vietturis 2"/>
          <p:cNvSpPr>
            <a:spLocks noGrp="1"/>
          </p:cNvSpPr>
          <p:nvPr>
            <p:ph type="dt" sz="half" idx="2"/>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216585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5104"/>
            <a:ext cx="6494766" cy="467933"/>
          </a:xfrm>
        </p:spPr>
        <p:txBody>
          <a:bodyPr>
            <a:normAutofit/>
          </a:bodyPr>
          <a:lstStyle/>
          <a:p>
            <a:pPr fontAlgn="auto">
              <a:lnSpc>
                <a:spcPct val="100000"/>
              </a:lnSpc>
              <a:spcAft>
                <a:spcPts val="0"/>
              </a:spcAft>
              <a:defRPr/>
            </a:pPr>
            <a:r>
              <a:rPr lang="en-US" dirty="0">
                <a:latin typeface="Arial,Bold"/>
              </a:rPr>
              <a:t>ISO/IEC TR 24748-1:2010(E)</a:t>
            </a:r>
            <a:r>
              <a:rPr lang="lv-LV" dirty="0">
                <a:latin typeface="Arial,Bold"/>
              </a:rPr>
              <a:t> </a:t>
            </a:r>
            <a:r>
              <a:rPr lang="lv-LV" dirty="0"/>
              <a:t>skats uz IS dzīves ciklu</a:t>
            </a:r>
            <a:endParaRPr lang="en-US" dirty="0"/>
          </a:p>
        </p:txBody>
      </p:sp>
      <p:sp>
        <p:nvSpPr>
          <p:cNvPr id="14" name="Slide Number Placeholder 13"/>
          <p:cNvSpPr>
            <a:spLocks noGrp="1"/>
          </p:cNvSpPr>
          <p:nvPr>
            <p:ph type="sldNum" sz="quarter" idx="4"/>
          </p:nvPr>
        </p:nvSpPr>
        <p:spPr/>
        <p:txBody>
          <a:bodyPr/>
          <a:lstStyle/>
          <a:p>
            <a:fld id="{968C5AB3-690E-4CCC-9377-1881868B6B7C}" type="slidenum">
              <a:rPr lang="en-US" smtClean="0"/>
              <a:t>2</a:t>
            </a:fld>
            <a:endParaRPr lang="en-US"/>
          </a:p>
        </p:txBody>
      </p:sp>
      <p:sp>
        <p:nvSpPr>
          <p:cNvPr id="13" name="Rounded Rectangle 12"/>
          <p:cNvSpPr/>
          <p:nvPr/>
        </p:nvSpPr>
        <p:spPr bwMode="auto">
          <a:xfrm>
            <a:off x="203500" y="1862826"/>
            <a:ext cx="1355300" cy="702078"/>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68580" tIns="34290" rIns="68580" bIns="34290" numCol="1" rtlCol="0" anchor="ctr" anchorCtr="0" compatLnSpc="1">
            <a:prstTxWarp prst="textNoShape">
              <a:avLst/>
            </a:prstTxWarp>
          </a:bodyPr>
          <a:lstStyle/>
          <a:p>
            <a:pPr algn="ctr"/>
            <a:r>
              <a:rPr lang="en-US" sz="1200" dirty="0" err="1">
                <a:solidFill>
                  <a:schemeClr val="tx1"/>
                </a:solidFill>
                <a:latin typeface="Arial" charset="0"/>
                <a:cs typeface="Times New Roman" pitchFamily="18" charset="0"/>
              </a:rPr>
              <a:t>Ideja</a:t>
            </a:r>
            <a:r>
              <a:rPr lang="en-US" sz="1200" dirty="0">
                <a:solidFill>
                  <a:schemeClr val="tx1"/>
                </a:solidFill>
                <a:latin typeface="Arial" charset="0"/>
                <a:cs typeface="Times New Roman" pitchFamily="18" charset="0"/>
              </a:rPr>
              <a:t> </a:t>
            </a:r>
            <a:endParaRPr lang="lv-LV" sz="1200" dirty="0">
              <a:solidFill>
                <a:schemeClr val="tx1"/>
              </a:solidFill>
              <a:latin typeface="Arial" charset="0"/>
              <a:cs typeface="Times New Roman" pitchFamily="18" charset="0"/>
            </a:endParaRPr>
          </a:p>
          <a:p>
            <a:pPr algn="ctr"/>
            <a:r>
              <a:rPr lang="en-US" sz="1200" dirty="0">
                <a:solidFill>
                  <a:schemeClr val="tx1"/>
                </a:solidFill>
                <a:latin typeface="Arial" charset="0"/>
                <a:cs typeface="Times New Roman" pitchFamily="18" charset="0"/>
              </a:rPr>
              <a:t>(Concept)</a:t>
            </a:r>
          </a:p>
        </p:txBody>
      </p:sp>
      <p:sp>
        <p:nvSpPr>
          <p:cNvPr id="15" name="Rounded Rectangle 14"/>
          <p:cNvSpPr/>
          <p:nvPr/>
        </p:nvSpPr>
        <p:spPr bwMode="auto">
          <a:xfrm>
            <a:off x="1687952" y="1862826"/>
            <a:ext cx="1355300" cy="702078"/>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68580" tIns="34290" rIns="68580" bIns="34290" numCol="1" rtlCol="0" anchor="ctr" anchorCtr="0" compatLnSpc="1">
            <a:prstTxWarp prst="textNoShape">
              <a:avLst/>
            </a:prstTxWarp>
          </a:bodyPr>
          <a:lstStyle/>
          <a:p>
            <a:pPr algn="ctr"/>
            <a:r>
              <a:rPr lang="en-US" sz="1200" dirty="0" err="1">
                <a:solidFill>
                  <a:schemeClr val="tx1"/>
                </a:solidFill>
                <a:latin typeface="Arial" charset="0"/>
                <a:cs typeface="Times New Roman" pitchFamily="18" charset="0"/>
              </a:rPr>
              <a:t>Izstrāde</a:t>
            </a:r>
            <a:r>
              <a:rPr lang="en-US" sz="1200" dirty="0">
                <a:solidFill>
                  <a:schemeClr val="tx1"/>
                </a:solidFill>
                <a:latin typeface="Arial" charset="0"/>
                <a:cs typeface="Times New Roman" pitchFamily="18" charset="0"/>
              </a:rPr>
              <a:t> (Development)</a:t>
            </a:r>
          </a:p>
        </p:txBody>
      </p:sp>
      <p:sp>
        <p:nvSpPr>
          <p:cNvPr id="16" name="Rounded Rectangle 15"/>
          <p:cNvSpPr/>
          <p:nvPr/>
        </p:nvSpPr>
        <p:spPr bwMode="auto">
          <a:xfrm>
            <a:off x="3172405" y="1862826"/>
            <a:ext cx="1355300" cy="702078"/>
          </a:xfrm>
          <a:prstGeom prst="round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68580" tIns="34290" rIns="68580" bIns="34290" numCol="1" rtlCol="0" anchor="ctr" anchorCtr="0" compatLnSpc="1">
            <a:prstTxWarp prst="textNoShape">
              <a:avLst/>
            </a:prstTxWarp>
          </a:bodyPr>
          <a:lstStyle/>
          <a:p>
            <a:pPr algn="ctr"/>
            <a:r>
              <a:rPr lang="en-US" sz="1200" dirty="0" err="1">
                <a:solidFill>
                  <a:schemeClr val="tx1"/>
                </a:solidFill>
                <a:latin typeface="Arial" charset="0"/>
                <a:cs typeface="Times New Roman" pitchFamily="18" charset="0"/>
              </a:rPr>
              <a:t>Ieviešana</a:t>
            </a:r>
            <a:r>
              <a:rPr lang="en-US" sz="1200" dirty="0">
                <a:solidFill>
                  <a:schemeClr val="tx1"/>
                </a:solidFill>
                <a:latin typeface="Arial" charset="0"/>
                <a:cs typeface="Times New Roman" pitchFamily="18" charset="0"/>
              </a:rPr>
              <a:t> (Production)</a:t>
            </a:r>
          </a:p>
        </p:txBody>
      </p:sp>
      <p:sp>
        <p:nvSpPr>
          <p:cNvPr id="17" name="Rounded Rectangle 16"/>
          <p:cNvSpPr/>
          <p:nvPr/>
        </p:nvSpPr>
        <p:spPr bwMode="auto">
          <a:xfrm>
            <a:off x="4656857" y="1862826"/>
            <a:ext cx="1355300" cy="702078"/>
          </a:xfrm>
          <a:prstGeom prst="round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68580" tIns="34290" rIns="68580" bIns="34290" numCol="1" rtlCol="0" anchor="ctr" anchorCtr="0" compatLnSpc="1">
            <a:prstTxWarp prst="textNoShape">
              <a:avLst/>
            </a:prstTxWarp>
          </a:bodyPr>
          <a:lstStyle/>
          <a:p>
            <a:pPr algn="ctr"/>
            <a:r>
              <a:rPr lang="en-US" sz="1200" dirty="0" err="1">
                <a:solidFill>
                  <a:schemeClr val="tx1"/>
                </a:solidFill>
                <a:latin typeface="Arial" charset="0"/>
                <a:cs typeface="Times New Roman" pitchFamily="18" charset="0"/>
              </a:rPr>
              <a:t>Izmantošana</a:t>
            </a:r>
            <a:r>
              <a:rPr lang="en-US" sz="1200" dirty="0">
                <a:solidFill>
                  <a:schemeClr val="tx1"/>
                </a:solidFill>
                <a:latin typeface="Arial" charset="0"/>
                <a:cs typeface="Times New Roman" pitchFamily="18" charset="0"/>
              </a:rPr>
              <a:t> (Utilization)</a:t>
            </a:r>
          </a:p>
        </p:txBody>
      </p:sp>
      <p:sp>
        <p:nvSpPr>
          <p:cNvPr id="25" name="Rounded Rectangle 24"/>
          <p:cNvSpPr/>
          <p:nvPr/>
        </p:nvSpPr>
        <p:spPr bwMode="auto">
          <a:xfrm>
            <a:off x="6141310" y="1862826"/>
            <a:ext cx="1355300" cy="702078"/>
          </a:xfrm>
          <a:prstGeom prst="round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68580" tIns="34290" rIns="68580" bIns="34290" numCol="1" rtlCol="0" anchor="ctr" anchorCtr="0" compatLnSpc="1">
            <a:prstTxWarp prst="textNoShape">
              <a:avLst/>
            </a:prstTxWarp>
          </a:bodyPr>
          <a:lstStyle/>
          <a:p>
            <a:pPr algn="ctr"/>
            <a:r>
              <a:rPr lang="en-US" sz="1200" dirty="0" err="1">
                <a:solidFill>
                  <a:schemeClr val="tx1"/>
                </a:solidFill>
                <a:latin typeface="Arial" charset="0"/>
                <a:cs typeface="Times New Roman" pitchFamily="18" charset="0"/>
              </a:rPr>
              <a:t>Atbalsts</a:t>
            </a:r>
            <a:r>
              <a:rPr lang="en-US" sz="1200" dirty="0">
                <a:solidFill>
                  <a:schemeClr val="tx1"/>
                </a:solidFill>
                <a:latin typeface="Arial" charset="0"/>
                <a:cs typeface="Times New Roman" pitchFamily="18" charset="0"/>
              </a:rPr>
              <a:t> (Support)</a:t>
            </a:r>
          </a:p>
        </p:txBody>
      </p:sp>
      <p:sp>
        <p:nvSpPr>
          <p:cNvPr id="26" name="Rounded Rectangle 25"/>
          <p:cNvSpPr/>
          <p:nvPr/>
        </p:nvSpPr>
        <p:spPr bwMode="auto">
          <a:xfrm>
            <a:off x="7625762" y="1862826"/>
            <a:ext cx="1355300" cy="702078"/>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68580" tIns="34290" rIns="68580" bIns="34290" numCol="1" rtlCol="0" anchor="ctr" anchorCtr="0" compatLnSpc="1">
            <a:prstTxWarp prst="textNoShape">
              <a:avLst/>
            </a:prstTxWarp>
          </a:bodyPr>
          <a:lstStyle/>
          <a:p>
            <a:pPr algn="ctr">
              <a:spcBef>
                <a:spcPts val="0"/>
              </a:spcBef>
              <a:spcAft>
                <a:spcPts val="0"/>
              </a:spcAft>
            </a:pPr>
            <a:r>
              <a:rPr lang="lv-LV" sz="1200" dirty="0"/>
              <a:t>Darbības izbeigšana</a:t>
            </a:r>
          </a:p>
          <a:p>
            <a:pPr algn="ctr">
              <a:spcBef>
                <a:spcPts val="0"/>
              </a:spcBef>
              <a:spcAft>
                <a:spcPts val="0"/>
              </a:spcAft>
            </a:pPr>
            <a:r>
              <a:rPr lang="lv-LV" sz="1200" i="1" dirty="0"/>
              <a:t>(</a:t>
            </a:r>
            <a:r>
              <a:rPr lang="lv-LV" sz="1200" i="1" dirty="0" err="1"/>
              <a:t>Retirement</a:t>
            </a:r>
            <a:r>
              <a:rPr lang="lv-LV" sz="1200" i="1" dirty="0"/>
              <a:t>)</a:t>
            </a:r>
            <a:endParaRPr lang="en-US" sz="1200" dirty="0">
              <a:solidFill>
                <a:schemeClr val="tx1"/>
              </a:solidFill>
              <a:latin typeface="Arial" charset="0"/>
              <a:cs typeface="Times New Roman" pitchFamily="18" charset="0"/>
            </a:endParaRPr>
          </a:p>
        </p:txBody>
      </p:sp>
      <p:pic>
        <p:nvPicPr>
          <p:cNvPr id="27" name="Picture 2" descr="C:\Users\dita\AppData\Local\Temp\rsz_discussionfotolia.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197424" y="3212976"/>
            <a:ext cx="2160240" cy="162018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370857" y="4617132"/>
            <a:ext cx="4572000" cy="683264"/>
          </a:xfrm>
          <a:prstGeom prst="rect">
            <a:avLst/>
          </a:prstGeom>
        </p:spPr>
        <p:txBody>
          <a:bodyPr>
            <a:spAutoFit/>
          </a:bodyPr>
          <a:lstStyle/>
          <a:p>
            <a:pPr algn="ctr"/>
            <a:r>
              <a:rPr lang="lv-LV" sz="1200" dirty="0"/>
              <a:t>Kā nonākt pie Informācijas sistēmas? Kādi projekti? Kā tos saplānot? Ko pasūtīt? </a:t>
            </a:r>
          </a:p>
          <a:p>
            <a:pPr algn="ctr"/>
            <a:r>
              <a:rPr lang="lv-LV" sz="1200" dirty="0"/>
              <a:t>Ko iekļaut TS lai panāktu izmantojamu rezultātu?</a:t>
            </a:r>
            <a:endParaRPr lang="en-US" sz="1200" dirty="0"/>
          </a:p>
        </p:txBody>
      </p:sp>
      <p:sp>
        <p:nvSpPr>
          <p:cNvPr id="18" name="Datuma vietturis 6"/>
          <p:cNvSpPr>
            <a:spLocks noGrp="1"/>
          </p:cNvSpPr>
          <p:nvPr/>
        </p:nvSpPr>
        <p:spPr bwMode="auto">
          <a:xfrm>
            <a:off x="227781" y="6601326"/>
            <a:ext cx="1905000" cy="256674"/>
          </a:xfrm>
          <a:prstGeom prst="rect">
            <a:avLst/>
          </a:prstGeom>
          <a:noFill/>
          <a:ln w="9525">
            <a:noFill/>
            <a:miter lim="800000"/>
            <a:headEnd/>
            <a:tailEnd/>
          </a:ln>
          <a:effectLst/>
        </p:spPr>
        <p:txBody>
          <a:bodyPr vert="horz" wrap="square" lIns="91440" tIns="45720" rIns="91440" bIns="45720" numCol="1" anchor="ctr" anchorCtr="0" compatLnSpc="1"/>
          <a:lstStyle>
            <a:defPPr>
              <a:defRPr lang="en-GB"/>
            </a:defPPr>
            <a:lvl1pPr algn="l" rtl="0" fontAlgn="base">
              <a:spcBef>
                <a:spcPct val="0"/>
              </a:spcBef>
              <a:spcAft>
                <a:spcPct val="0"/>
              </a:spcAft>
              <a:defRPr sz="825" b="0" kern="1200" cap="none" spc="0">
                <a:ln>
                  <a:noFill/>
                </a:ln>
                <a:solidFill>
                  <a:schemeClr val="bg1">
                    <a:lumMod val="95000"/>
                  </a:schemeClr>
                </a:solidFill>
                <a:effectLst/>
                <a:latin typeface="+mn-lt"/>
                <a:ea typeface="+mn-ea"/>
                <a:cs typeface="+mn-cs"/>
              </a:defRPr>
            </a:lvl1pPr>
            <a:lvl2pPr marL="457200" algn="l" rtl="0" fontAlgn="base">
              <a:spcBef>
                <a:spcPct val="20000"/>
              </a:spcBef>
              <a:spcAft>
                <a:spcPct val="0"/>
              </a:spcAft>
              <a:defRPr sz="1600" kern="1200">
                <a:solidFill>
                  <a:schemeClr val="tx1"/>
                </a:solidFill>
                <a:latin typeface="Arial" charset="0"/>
                <a:ea typeface="+mn-ea"/>
                <a:cs typeface="Times New Roman" pitchFamily="18" charset="0"/>
              </a:defRPr>
            </a:lvl2pPr>
            <a:lvl3pPr marL="914400" algn="l" rtl="0" fontAlgn="base">
              <a:spcBef>
                <a:spcPct val="20000"/>
              </a:spcBef>
              <a:spcAft>
                <a:spcPct val="0"/>
              </a:spcAft>
              <a:defRPr sz="1600" kern="1200">
                <a:solidFill>
                  <a:schemeClr val="tx1"/>
                </a:solidFill>
                <a:latin typeface="Arial" charset="0"/>
                <a:ea typeface="+mn-ea"/>
                <a:cs typeface="Times New Roman" pitchFamily="18" charset="0"/>
              </a:defRPr>
            </a:lvl3pPr>
            <a:lvl4pPr marL="1371600" algn="l" rtl="0" fontAlgn="base">
              <a:spcBef>
                <a:spcPct val="20000"/>
              </a:spcBef>
              <a:spcAft>
                <a:spcPct val="0"/>
              </a:spcAft>
              <a:defRPr sz="1600" kern="1200">
                <a:solidFill>
                  <a:schemeClr val="tx1"/>
                </a:solidFill>
                <a:latin typeface="Arial" charset="0"/>
                <a:ea typeface="+mn-ea"/>
                <a:cs typeface="Times New Roman" pitchFamily="18" charset="0"/>
              </a:defRPr>
            </a:lvl4pPr>
            <a:lvl5pPr marL="1828800" algn="l" rtl="0" fontAlgn="base">
              <a:spcBef>
                <a:spcPct val="20000"/>
              </a:spcBef>
              <a:spcAft>
                <a:spcPct val="0"/>
              </a:spcAft>
              <a:defRPr sz="1600" kern="1200">
                <a:solidFill>
                  <a:schemeClr val="tx1"/>
                </a:solidFill>
                <a:latin typeface="Arial" charset="0"/>
                <a:ea typeface="+mn-ea"/>
                <a:cs typeface="Times New Roman" pitchFamily="18" charset="0"/>
              </a:defRPr>
            </a:lvl5pPr>
            <a:lvl6pPr marL="2286000" algn="l" defTabSz="914400" rtl="0" eaLnBrk="1" latinLnBrk="0" hangingPunct="1">
              <a:defRPr sz="1600" kern="1200">
                <a:solidFill>
                  <a:schemeClr val="tx1"/>
                </a:solidFill>
                <a:latin typeface="Arial" charset="0"/>
                <a:ea typeface="+mn-ea"/>
                <a:cs typeface="Times New Roman" pitchFamily="18" charset="0"/>
              </a:defRPr>
            </a:lvl6pPr>
            <a:lvl7pPr marL="2743200" algn="l" defTabSz="914400" rtl="0" eaLnBrk="1" latinLnBrk="0" hangingPunct="1">
              <a:defRPr sz="1600" kern="1200">
                <a:solidFill>
                  <a:schemeClr val="tx1"/>
                </a:solidFill>
                <a:latin typeface="Arial" charset="0"/>
                <a:ea typeface="+mn-ea"/>
                <a:cs typeface="Times New Roman" pitchFamily="18" charset="0"/>
              </a:defRPr>
            </a:lvl7pPr>
            <a:lvl8pPr marL="3200400" algn="l" defTabSz="914400" rtl="0" eaLnBrk="1" latinLnBrk="0" hangingPunct="1">
              <a:defRPr sz="1600" kern="1200">
                <a:solidFill>
                  <a:schemeClr val="tx1"/>
                </a:solidFill>
                <a:latin typeface="Arial" charset="0"/>
                <a:ea typeface="+mn-ea"/>
                <a:cs typeface="Times New Roman" pitchFamily="18" charset="0"/>
              </a:defRPr>
            </a:lvl8pPr>
            <a:lvl9pPr marL="3657600" algn="l" defTabSz="914400" rtl="0" eaLnBrk="1" latinLnBrk="0" hangingPunct="1">
              <a:defRPr sz="1600" kern="1200">
                <a:solidFill>
                  <a:schemeClr val="tx1"/>
                </a:solidFill>
                <a:latin typeface="Arial" charset="0"/>
                <a:ea typeface="+mn-ea"/>
                <a:cs typeface="Times New Roman" pitchFamily="18" charset="0"/>
              </a:defRPr>
            </a:lvl9p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316304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13"/>
                                        </p:tgtEl>
                                        <p:attrNameLst>
                                          <p:attrName>r</p:attrName>
                                        </p:attrNameLst>
                                      </p:cBhvr>
                                    </p:animRot>
                                    <p:animRot by="-240000">
                                      <p:cBhvr>
                                        <p:cTn id="7" dur="200" fill="hold">
                                          <p:stCondLst>
                                            <p:cond delay="200"/>
                                          </p:stCondLst>
                                        </p:cTn>
                                        <p:tgtEl>
                                          <p:spTgt spid="13"/>
                                        </p:tgtEl>
                                        <p:attrNameLst>
                                          <p:attrName>r</p:attrName>
                                        </p:attrNameLst>
                                      </p:cBhvr>
                                    </p:animRot>
                                    <p:animRot by="240000">
                                      <p:cBhvr>
                                        <p:cTn id="8" dur="200" fill="hold">
                                          <p:stCondLst>
                                            <p:cond delay="400"/>
                                          </p:stCondLst>
                                        </p:cTn>
                                        <p:tgtEl>
                                          <p:spTgt spid="13"/>
                                        </p:tgtEl>
                                        <p:attrNameLst>
                                          <p:attrName>r</p:attrName>
                                        </p:attrNameLst>
                                      </p:cBhvr>
                                    </p:animRot>
                                    <p:animRot by="-240000">
                                      <p:cBhvr>
                                        <p:cTn id="9" dur="200" fill="hold">
                                          <p:stCondLst>
                                            <p:cond delay="600"/>
                                          </p:stCondLst>
                                        </p:cTn>
                                        <p:tgtEl>
                                          <p:spTgt spid="13"/>
                                        </p:tgtEl>
                                        <p:attrNameLst>
                                          <p:attrName>r</p:attrName>
                                        </p:attrNameLst>
                                      </p:cBhvr>
                                    </p:animRot>
                                    <p:animRot by="120000">
                                      <p:cBhvr>
                                        <p:cTn id="10" dur="200" fill="hold">
                                          <p:stCondLst>
                                            <p:cond delay="800"/>
                                          </p:stCondLst>
                                        </p:cTn>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t>12207: Procesi attiecībā uz prasībām</a:t>
            </a:r>
            <a:endParaRPr lang="en-US" dirty="0"/>
          </a:p>
        </p:txBody>
      </p:sp>
      <p:sp>
        <p:nvSpPr>
          <p:cNvPr id="3" name="Content Placeholder 2"/>
          <p:cNvSpPr>
            <a:spLocks noGrp="1"/>
          </p:cNvSpPr>
          <p:nvPr>
            <p:ph idx="1"/>
          </p:nvPr>
        </p:nvSpPr>
        <p:spPr/>
        <p:txBody>
          <a:bodyPr/>
          <a:lstStyle/>
          <a:p>
            <a:r>
              <a:rPr lang="lv-LV" dirty="0"/>
              <a:t>6.Sistēmas dzīves cikla procesi</a:t>
            </a:r>
          </a:p>
          <a:p>
            <a:pPr lvl="1"/>
            <a:r>
              <a:rPr lang="en-US" dirty="0"/>
              <a:t>6.4 Technical Processes</a:t>
            </a:r>
            <a:endParaRPr lang="lv-LV" dirty="0"/>
          </a:p>
          <a:p>
            <a:pPr lvl="2"/>
            <a:r>
              <a:rPr lang="en-US" b="1" u="sng" dirty="0"/>
              <a:t>6.4.1 Stakeholder Requirements Definition Process</a:t>
            </a:r>
            <a:r>
              <a:rPr lang="lv-LV" b="1" u="sng" dirty="0"/>
              <a:t> </a:t>
            </a:r>
            <a:r>
              <a:rPr lang="en-US" b="1" u="sng" dirty="0"/>
              <a:t>  </a:t>
            </a:r>
            <a:endParaRPr lang="lv-LV" b="1" u="sng" dirty="0"/>
          </a:p>
          <a:p>
            <a:pPr lvl="2"/>
            <a:r>
              <a:rPr lang="en-US" b="1" u="sng" dirty="0"/>
              <a:t>6.4.2 System Requirements Analysis Process </a:t>
            </a:r>
            <a:endParaRPr lang="lv-LV" b="1" u="sng" dirty="0">
              <a:solidFill>
                <a:schemeClr val="accent4">
                  <a:lumMod val="75000"/>
                </a:schemeClr>
              </a:solidFill>
            </a:endParaRPr>
          </a:p>
          <a:p>
            <a:r>
              <a:rPr lang="en-US" dirty="0"/>
              <a:t>7</a:t>
            </a:r>
            <a:r>
              <a:rPr lang="lv-LV" dirty="0"/>
              <a:t>.</a:t>
            </a:r>
            <a:r>
              <a:rPr lang="en-US" dirty="0"/>
              <a:t> </a:t>
            </a:r>
            <a:r>
              <a:rPr lang="lv-LV" dirty="0"/>
              <a:t>Programmatūras procesi</a:t>
            </a:r>
          </a:p>
          <a:p>
            <a:pPr lvl="1"/>
            <a:r>
              <a:rPr lang="fr-FR" dirty="0"/>
              <a:t>7.1 Software </a:t>
            </a:r>
            <a:r>
              <a:rPr lang="fr-FR" dirty="0" err="1"/>
              <a:t>Implementation</a:t>
            </a:r>
            <a:r>
              <a:rPr lang="fr-FR" dirty="0"/>
              <a:t> </a:t>
            </a:r>
            <a:r>
              <a:rPr lang="fr-FR" dirty="0" err="1"/>
              <a:t>Processes</a:t>
            </a:r>
            <a:endParaRPr lang="lv-LV" dirty="0"/>
          </a:p>
          <a:p>
            <a:pPr lvl="2"/>
            <a:r>
              <a:rPr lang="en-US" b="1" u="sng" dirty="0"/>
              <a:t>7.1.2 Software Requirements Analysis </a:t>
            </a:r>
            <a:br>
              <a:rPr lang="lv-LV" b="1" u="sng" dirty="0"/>
            </a:br>
            <a:r>
              <a:rPr lang="en-US" b="1" u="sng" dirty="0"/>
              <a:t>Process</a:t>
            </a:r>
            <a:r>
              <a:rPr lang="lv-LV" b="1" u="sng" dirty="0"/>
              <a:t> </a:t>
            </a:r>
            <a:endParaRPr lang="lv-LV" b="1" u="sng" dirty="0">
              <a:solidFill>
                <a:schemeClr val="accent5">
                  <a:lumMod val="75000"/>
                </a:schemeClr>
              </a:solidFill>
            </a:endParaRPr>
          </a:p>
          <a:p>
            <a:pPr lvl="2"/>
            <a:endParaRPr lang="en-US" dirty="0"/>
          </a:p>
        </p:txBody>
      </p:sp>
      <p:sp>
        <p:nvSpPr>
          <p:cNvPr id="6" name="Slide Number Placeholder 5"/>
          <p:cNvSpPr>
            <a:spLocks noGrp="1"/>
          </p:cNvSpPr>
          <p:nvPr>
            <p:ph type="sldNum" sz="quarter" idx="4"/>
          </p:nvPr>
        </p:nvSpPr>
        <p:spPr/>
        <p:txBody>
          <a:bodyPr/>
          <a:lstStyle/>
          <a:p>
            <a:pPr>
              <a:defRPr/>
            </a:pPr>
            <a:fld id="{A7796762-E5BA-4793-A8E5-E1560AE8FBDA}" type="slidenum">
              <a:rPr lang="en-GB" smtClean="0"/>
              <a:pPr>
                <a:defRPr/>
              </a:pPr>
              <a:t>20</a:t>
            </a:fld>
            <a:endParaRPr lang="en-GB"/>
          </a:p>
        </p:txBody>
      </p:sp>
      <p:sp>
        <p:nvSpPr>
          <p:cNvPr id="7" name="Datuma vietturis 6"/>
          <p:cNvSpPr>
            <a:spLocks noGrp="1"/>
          </p:cNvSpPr>
          <p:nvPr>
            <p:ph type="dt" sz="half" idx="2"/>
          </p:nvPr>
        </p:nvSpPr>
        <p:spPr/>
        <p:txBody>
          <a:bodyPr/>
          <a:lstStyle/>
          <a:p>
            <a:r>
              <a:rPr lang="lv-LV" dirty="0"/>
              <a:t>26</a:t>
            </a:r>
            <a:r>
              <a:rPr lang="en-US" dirty="0"/>
              <a:t>.0</a:t>
            </a:r>
            <a:r>
              <a:rPr lang="lv-LV" dirty="0"/>
              <a:t>5</a:t>
            </a:r>
            <a:r>
              <a:rPr lang="en-US" dirty="0"/>
              <a:t>.2016</a:t>
            </a:r>
          </a:p>
        </p:txBody>
      </p:sp>
      <p:sp>
        <p:nvSpPr>
          <p:cNvPr id="8" name="Isosceles Triangle 7"/>
          <p:cNvSpPr/>
          <p:nvPr/>
        </p:nvSpPr>
        <p:spPr>
          <a:xfrm>
            <a:off x="5557658" y="3382778"/>
            <a:ext cx="2700338" cy="2700338"/>
          </a:xfrm>
          <a:prstGeom prst="triangle">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5"/>
          </a:lnRef>
          <a:fillRef idx="3">
            <a:schemeClr val="accent5"/>
          </a:fillRef>
          <a:effectRef idx="3">
            <a:schemeClr val="accent5"/>
          </a:effectRef>
          <a:fontRef idx="minor">
            <a:schemeClr val="lt1"/>
          </a:fontRef>
        </p:style>
      </p:sp>
      <p:sp>
        <p:nvSpPr>
          <p:cNvPr id="9" name="Freeform 8"/>
          <p:cNvSpPr/>
          <p:nvPr/>
        </p:nvSpPr>
        <p:spPr>
          <a:xfrm>
            <a:off x="6907827" y="3654262"/>
            <a:ext cx="1755220" cy="639221"/>
          </a:xfrm>
          <a:custGeom>
            <a:avLst/>
            <a:gdLst>
              <a:gd name="connsiteX0" fmla="*/ 0 w 3120390"/>
              <a:gd name="connsiteY0" fmla="*/ 189402 h 1136392"/>
              <a:gd name="connsiteX1" fmla="*/ 189402 w 3120390"/>
              <a:gd name="connsiteY1" fmla="*/ 0 h 1136392"/>
              <a:gd name="connsiteX2" fmla="*/ 2930988 w 3120390"/>
              <a:gd name="connsiteY2" fmla="*/ 0 h 1136392"/>
              <a:gd name="connsiteX3" fmla="*/ 3120390 w 3120390"/>
              <a:gd name="connsiteY3" fmla="*/ 189402 h 1136392"/>
              <a:gd name="connsiteX4" fmla="*/ 3120390 w 3120390"/>
              <a:gd name="connsiteY4" fmla="*/ 946990 h 1136392"/>
              <a:gd name="connsiteX5" fmla="*/ 2930988 w 3120390"/>
              <a:gd name="connsiteY5" fmla="*/ 1136392 h 1136392"/>
              <a:gd name="connsiteX6" fmla="*/ 189402 w 3120390"/>
              <a:gd name="connsiteY6" fmla="*/ 1136392 h 1136392"/>
              <a:gd name="connsiteX7" fmla="*/ 0 w 3120390"/>
              <a:gd name="connsiteY7" fmla="*/ 946990 h 1136392"/>
              <a:gd name="connsiteX8" fmla="*/ 0 w 3120390"/>
              <a:gd name="connsiteY8" fmla="*/ 189402 h 1136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0390" h="1136392">
                <a:moveTo>
                  <a:pt x="0" y="189402"/>
                </a:moveTo>
                <a:cubicBezTo>
                  <a:pt x="0" y="84798"/>
                  <a:pt x="84798" y="0"/>
                  <a:pt x="189402" y="0"/>
                </a:cubicBezTo>
                <a:lnTo>
                  <a:pt x="2930988" y="0"/>
                </a:lnTo>
                <a:cubicBezTo>
                  <a:pt x="3035592" y="0"/>
                  <a:pt x="3120390" y="84798"/>
                  <a:pt x="3120390" y="189402"/>
                </a:cubicBezTo>
                <a:lnTo>
                  <a:pt x="3120390" y="946990"/>
                </a:lnTo>
                <a:cubicBezTo>
                  <a:pt x="3120390" y="1051594"/>
                  <a:pt x="3035592" y="1136392"/>
                  <a:pt x="2930988" y="1136392"/>
                </a:cubicBezTo>
                <a:lnTo>
                  <a:pt x="189402" y="1136392"/>
                </a:lnTo>
                <a:cubicBezTo>
                  <a:pt x="84798" y="1136392"/>
                  <a:pt x="0" y="1051594"/>
                  <a:pt x="0" y="946990"/>
                </a:cubicBezTo>
                <a:lnTo>
                  <a:pt x="0" y="189402"/>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74067" tIns="74067" rIns="74067" bIns="74067" numCol="1" spcCol="1270" anchor="ctr" anchorCtr="0">
            <a:noAutofit/>
          </a:bodyPr>
          <a:lstStyle/>
          <a:p>
            <a:pPr algn="ctr" defTabSz="500063">
              <a:lnSpc>
                <a:spcPct val="90000"/>
              </a:lnSpc>
              <a:spcBef>
                <a:spcPct val="0"/>
              </a:spcBef>
              <a:spcAft>
                <a:spcPct val="35000"/>
              </a:spcAft>
            </a:pPr>
            <a:r>
              <a:rPr lang="en-US" sz="1125" b="1" u="sng" dirty="0"/>
              <a:t>6.4.1 Stakeholder Requirements Definition Process</a:t>
            </a:r>
            <a:r>
              <a:rPr lang="lv-LV" sz="1125" b="1" u="sng" dirty="0"/>
              <a:t> </a:t>
            </a:r>
            <a:r>
              <a:rPr lang="en-US" sz="1125" b="1" u="sng" dirty="0"/>
              <a:t>  </a:t>
            </a:r>
            <a:endParaRPr lang="en-US" sz="1125" b="1" dirty="0"/>
          </a:p>
        </p:txBody>
      </p:sp>
      <p:sp>
        <p:nvSpPr>
          <p:cNvPr id="10" name="Freeform 9"/>
          <p:cNvSpPr/>
          <p:nvPr/>
        </p:nvSpPr>
        <p:spPr>
          <a:xfrm>
            <a:off x="6907827" y="4373385"/>
            <a:ext cx="1755220" cy="639221"/>
          </a:xfrm>
          <a:custGeom>
            <a:avLst/>
            <a:gdLst>
              <a:gd name="connsiteX0" fmla="*/ 0 w 3120390"/>
              <a:gd name="connsiteY0" fmla="*/ 189402 h 1136392"/>
              <a:gd name="connsiteX1" fmla="*/ 189402 w 3120390"/>
              <a:gd name="connsiteY1" fmla="*/ 0 h 1136392"/>
              <a:gd name="connsiteX2" fmla="*/ 2930988 w 3120390"/>
              <a:gd name="connsiteY2" fmla="*/ 0 h 1136392"/>
              <a:gd name="connsiteX3" fmla="*/ 3120390 w 3120390"/>
              <a:gd name="connsiteY3" fmla="*/ 189402 h 1136392"/>
              <a:gd name="connsiteX4" fmla="*/ 3120390 w 3120390"/>
              <a:gd name="connsiteY4" fmla="*/ 946990 h 1136392"/>
              <a:gd name="connsiteX5" fmla="*/ 2930988 w 3120390"/>
              <a:gd name="connsiteY5" fmla="*/ 1136392 h 1136392"/>
              <a:gd name="connsiteX6" fmla="*/ 189402 w 3120390"/>
              <a:gd name="connsiteY6" fmla="*/ 1136392 h 1136392"/>
              <a:gd name="connsiteX7" fmla="*/ 0 w 3120390"/>
              <a:gd name="connsiteY7" fmla="*/ 946990 h 1136392"/>
              <a:gd name="connsiteX8" fmla="*/ 0 w 3120390"/>
              <a:gd name="connsiteY8" fmla="*/ 189402 h 1136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0390" h="1136392">
                <a:moveTo>
                  <a:pt x="0" y="189402"/>
                </a:moveTo>
                <a:cubicBezTo>
                  <a:pt x="0" y="84798"/>
                  <a:pt x="84798" y="0"/>
                  <a:pt x="189402" y="0"/>
                </a:cubicBezTo>
                <a:lnTo>
                  <a:pt x="2930988" y="0"/>
                </a:lnTo>
                <a:cubicBezTo>
                  <a:pt x="3035592" y="0"/>
                  <a:pt x="3120390" y="84798"/>
                  <a:pt x="3120390" y="189402"/>
                </a:cubicBezTo>
                <a:lnTo>
                  <a:pt x="3120390" y="946990"/>
                </a:lnTo>
                <a:cubicBezTo>
                  <a:pt x="3120390" y="1051594"/>
                  <a:pt x="3035592" y="1136392"/>
                  <a:pt x="2930988" y="1136392"/>
                </a:cubicBezTo>
                <a:lnTo>
                  <a:pt x="189402" y="1136392"/>
                </a:lnTo>
                <a:cubicBezTo>
                  <a:pt x="84798" y="1136392"/>
                  <a:pt x="0" y="1051594"/>
                  <a:pt x="0" y="946990"/>
                </a:cubicBezTo>
                <a:lnTo>
                  <a:pt x="0" y="189402"/>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74067" tIns="74067" rIns="74067" bIns="74067" numCol="1" spcCol="1270" anchor="ctr" anchorCtr="0">
            <a:noAutofit/>
          </a:bodyPr>
          <a:lstStyle/>
          <a:p>
            <a:pPr algn="ctr" defTabSz="500063">
              <a:lnSpc>
                <a:spcPct val="90000"/>
              </a:lnSpc>
              <a:spcBef>
                <a:spcPct val="0"/>
              </a:spcBef>
              <a:spcAft>
                <a:spcPct val="35000"/>
              </a:spcAft>
            </a:pPr>
            <a:r>
              <a:rPr lang="en-US" sz="1125" b="1" u="sng" dirty="0"/>
              <a:t>6.4.2 System Requirements Analysis Process </a:t>
            </a:r>
            <a:endParaRPr lang="lv-LV" sz="1125" b="1" dirty="0"/>
          </a:p>
        </p:txBody>
      </p:sp>
      <p:sp>
        <p:nvSpPr>
          <p:cNvPr id="11" name="Freeform 10"/>
          <p:cNvSpPr/>
          <p:nvPr/>
        </p:nvSpPr>
        <p:spPr>
          <a:xfrm>
            <a:off x="6907827" y="5092508"/>
            <a:ext cx="1755220" cy="639221"/>
          </a:xfrm>
          <a:custGeom>
            <a:avLst/>
            <a:gdLst>
              <a:gd name="connsiteX0" fmla="*/ 0 w 3120390"/>
              <a:gd name="connsiteY0" fmla="*/ 189402 h 1136392"/>
              <a:gd name="connsiteX1" fmla="*/ 189402 w 3120390"/>
              <a:gd name="connsiteY1" fmla="*/ 0 h 1136392"/>
              <a:gd name="connsiteX2" fmla="*/ 2930988 w 3120390"/>
              <a:gd name="connsiteY2" fmla="*/ 0 h 1136392"/>
              <a:gd name="connsiteX3" fmla="*/ 3120390 w 3120390"/>
              <a:gd name="connsiteY3" fmla="*/ 189402 h 1136392"/>
              <a:gd name="connsiteX4" fmla="*/ 3120390 w 3120390"/>
              <a:gd name="connsiteY4" fmla="*/ 946990 h 1136392"/>
              <a:gd name="connsiteX5" fmla="*/ 2930988 w 3120390"/>
              <a:gd name="connsiteY5" fmla="*/ 1136392 h 1136392"/>
              <a:gd name="connsiteX6" fmla="*/ 189402 w 3120390"/>
              <a:gd name="connsiteY6" fmla="*/ 1136392 h 1136392"/>
              <a:gd name="connsiteX7" fmla="*/ 0 w 3120390"/>
              <a:gd name="connsiteY7" fmla="*/ 946990 h 1136392"/>
              <a:gd name="connsiteX8" fmla="*/ 0 w 3120390"/>
              <a:gd name="connsiteY8" fmla="*/ 189402 h 1136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0390" h="1136392">
                <a:moveTo>
                  <a:pt x="0" y="189402"/>
                </a:moveTo>
                <a:cubicBezTo>
                  <a:pt x="0" y="84798"/>
                  <a:pt x="84798" y="0"/>
                  <a:pt x="189402" y="0"/>
                </a:cubicBezTo>
                <a:lnTo>
                  <a:pt x="2930988" y="0"/>
                </a:lnTo>
                <a:cubicBezTo>
                  <a:pt x="3035592" y="0"/>
                  <a:pt x="3120390" y="84798"/>
                  <a:pt x="3120390" y="189402"/>
                </a:cubicBezTo>
                <a:lnTo>
                  <a:pt x="3120390" y="946990"/>
                </a:lnTo>
                <a:cubicBezTo>
                  <a:pt x="3120390" y="1051594"/>
                  <a:pt x="3035592" y="1136392"/>
                  <a:pt x="2930988" y="1136392"/>
                </a:cubicBezTo>
                <a:lnTo>
                  <a:pt x="189402" y="1136392"/>
                </a:lnTo>
                <a:cubicBezTo>
                  <a:pt x="84798" y="1136392"/>
                  <a:pt x="0" y="1051594"/>
                  <a:pt x="0" y="946990"/>
                </a:cubicBezTo>
                <a:lnTo>
                  <a:pt x="0" y="189402"/>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74067" tIns="74067" rIns="74067" bIns="74067" numCol="1" spcCol="1270" anchor="ctr" anchorCtr="0">
            <a:noAutofit/>
          </a:bodyPr>
          <a:lstStyle/>
          <a:p>
            <a:pPr algn="ctr" defTabSz="500063">
              <a:lnSpc>
                <a:spcPct val="90000"/>
              </a:lnSpc>
              <a:spcBef>
                <a:spcPct val="0"/>
              </a:spcBef>
              <a:spcAft>
                <a:spcPct val="35000"/>
              </a:spcAft>
            </a:pPr>
            <a:r>
              <a:rPr lang="en-US" sz="1125" b="1" u="sng"/>
              <a:t>7.1.2 Software Requirements Analysis Process</a:t>
            </a:r>
            <a:r>
              <a:rPr lang="lv-LV" sz="1125" b="1" u="sng"/>
              <a:t> </a:t>
            </a:r>
            <a:endParaRPr lang="lv-LV" sz="1125" b="1" u="sng" dirty="0"/>
          </a:p>
        </p:txBody>
      </p:sp>
      <p:sp>
        <p:nvSpPr>
          <p:cNvPr id="12" name="Rectangle 11"/>
          <p:cNvSpPr/>
          <p:nvPr/>
        </p:nvSpPr>
        <p:spPr>
          <a:xfrm>
            <a:off x="4811028" y="3284984"/>
            <a:ext cx="1417658" cy="7290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v-LV" sz="1013" b="1" dirty="0"/>
              <a:t>Biznesa prasību līmenis</a:t>
            </a:r>
            <a:endParaRPr lang="en-US" sz="1013" b="1" dirty="0"/>
          </a:p>
        </p:txBody>
      </p:sp>
      <p:sp>
        <p:nvSpPr>
          <p:cNvPr id="13" name="Rectangle 12"/>
          <p:cNvSpPr/>
          <p:nvPr/>
        </p:nvSpPr>
        <p:spPr>
          <a:xfrm>
            <a:off x="4811028" y="4082726"/>
            <a:ext cx="1417658" cy="7290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v-LV" sz="1013" b="1" dirty="0"/>
              <a:t>Detalizētas prasības sistēmai (SPS)</a:t>
            </a:r>
            <a:endParaRPr lang="en-US" sz="1013" b="1" dirty="0"/>
          </a:p>
        </p:txBody>
      </p:sp>
      <p:sp>
        <p:nvSpPr>
          <p:cNvPr id="14" name="Rectangle 13"/>
          <p:cNvSpPr/>
          <p:nvPr/>
        </p:nvSpPr>
        <p:spPr>
          <a:xfrm>
            <a:off x="4811028" y="4897532"/>
            <a:ext cx="1417658" cy="72908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lv-LV" sz="1013" b="1" dirty="0"/>
              <a:t>Detalizētas prasības programmatūrai (PPS)</a:t>
            </a:r>
            <a:endParaRPr lang="en-US" sz="1013" b="1" dirty="0"/>
          </a:p>
        </p:txBody>
      </p:sp>
      <p:cxnSp>
        <p:nvCxnSpPr>
          <p:cNvPr id="15" name="Straight Arrow Connector 14"/>
          <p:cNvCxnSpPr>
            <a:stCxn id="9" idx="0"/>
            <a:endCxn id="12" idx="3"/>
          </p:cNvCxnSpPr>
          <p:nvPr/>
        </p:nvCxnSpPr>
        <p:spPr>
          <a:xfrm flipH="1" flipV="1">
            <a:off x="6228685" y="3649525"/>
            <a:ext cx="679142" cy="1112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0" idx="0"/>
            <a:endCxn id="13" idx="3"/>
          </p:cNvCxnSpPr>
          <p:nvPr/>
        </p:nvCxnSpPr>
        <p:spPr>
          <a:xfrm flipH="1" flipV="1">
            <a:off x="6228685" y="4447269"/>
            <a:ext cx="679142" cy="326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1" idx="0"/>
            <a:endCxn id="14" idx="3"/>
          </p:cNvCxnSpPr>
          <p:nvPr/>
        </p:nvCxnSpPr>
        <p:spPr>
          <a:xfrm flipH="1">
            <a:off x="6228685" y="5199048"/>
            <a:ext cx="679142" cy="630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12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1+#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1+#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1+#ppt_w/2"/>
                                          </p:val>
                                        </p:tav>
                                        <p:tav tm="100000">
                                          <p:val>
                                            <p:strVal val="#ppt_x"/>
                                          </p:val>
                                        </p:tav>
                                      </p:tavLst>
                                    </p:anim>
                                    <p:anim calcmode="lin" valueType="num">
                                      <p:cBhvr additive="base">
                                        <p:cTn id="22"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1+#ppt_w/2"/>
                                          </p:val>
                                        </p:tav>
                                        <p:tav tm="100000">
                                          <p:val>
                                            <p:strVal val="#ppt_x"/>
                                          </p:val>
                                        </p:tav>
                                      </p:tavLst>
                                    </p:anim>
                                    <p:anim calcmode="lin" valueType="num">
                                      <p:cBhvr additive="base">
                                        <p:cTn id="28" dur="500" fill="hold"/>
                                        <p:tgtEl>
                                          <p:spTgt spid="17"/>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1+#ppt_w/2"/>
                                          </p:val>
                                        </p:tav>
                                        <p:tav tm="100000">
                                          <p:val>
                                            <p:strVal val="#ppt_x"/>
                                          </p:val>
                                        </p:tav>
                                      </p:tavLst>
                                    </p:anim>
                                    <p:anim calcmode="lin" valueType="num">
                                      <p:cBhvr additive="base">
                                        <p:cTn id="32"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Sistēmas vai programmatūras prasības</a:t>
            </a:r>
            <a:endParaRPr lang="en-US" dirty="0"/>
          </a:p>
        </p:txBody>
      </p:sp>
      <p:sp>
        <p:nvSpPr>
          <p:cNvPr id="7" name="Text Placeholder 6"/>
          <p:cNvSpPr>
            <a:spLocks noGrp="1"/>
          </p:cNvSpPr>
          <p:nvPr>
            <p:ph type="body" idx="1"/>
          </p:nvPr>
        </p:nvSpPr>
        <p:spPr/>
        <p:txBody>
          <a:bodyPr>
            <a:normAutofit/>
          </a:bodyPr>
          <a:lstStyle/>
          <a:p>
            <a:pPr algn="l"/>
            <a:r>
              <a:rPr lang="lv-LV" b="1" u="sng" dirty="0"/>
              <a:t>Sistēmas prasības</a:t>
            </a:r>
            <a:endParaRPr lang="en-US" dirty="0"/>
          </a:p>
        </p:txBody>
      </p:sp>
      <p:sp>
        <p:nvSpPr>
          <p:cNvPr id="8" name="Content Placeholder 7"/>
          <p:cNvSpPr>
            <a:spLocks noGrp="1"/>
          </p:cNvSpPr>
          <p:nvPr>
            <p:ph sz="half" idx="2"/>
          </p:nvPr>
        </p:nvSpPr>
        <p:spPr/>
        <p:txBody>
          <a:bodyPr>
            <a:normAutofit/>
          </a:bodyPr>
          <a:lstStyle/>
          <a:p>
            <a:r>
              <a:rPr lang="lv-LV" dirty="0"/>
              <a:t>Raksturo, kāpēc nepieciešama programmatūra, tās vieta sistēmā</a:t>
            </a:r>
          </a:p>
          <a:p>
            <a:r>
              <a:rPr lang="lv-LV" dirty="0"/>
              <a:t>Parasti veic biznesa konsultants vai sistēmu arhitekts</a:t>
            </a:r>
          </a:p>
          <a:p>
            <a:r>
              <a:rPr lang="lv-LV" dirty="0"/>
              <a:t>Tikai nozīmīgākās programmatūras spējas</a:t>
            </a:r>
          </a:p>
          <a:p>
            <a:r>
              <a:rPr lang="lv-LV" dirty="0"/>
              <a:t>Apstiprina biznesa virziena vadītājs</a:t>
            </a:r>
            <a:endParaRPr lang="en-US" dirty="0"/>
          </a:p>
        </p:txBody>
      </p:sp>
      <p:sp>
        <p:nvSpPr>
          <p:cNvPr id="9" name="Text Placeholder 8"/>
          <p:cNvSpPr>
            <a:spLocks noGrp="1"/>
          </p:cNvSpPr>
          <p:nvPr>
            <p:ph type="body" sz="quarter" idx="3"/>
          </p:nvPr>
        </p:nvSpPr>
        <p:spPr/>
        <p:txBody>
          <a:bodyPr/>
          <a:lstStyle/>
          <a:p>
            <a:pPr algn="l"/>
            <a:r>
              <a:rPr lang="lv-LV" b="1" u="sng" dirty="0"/>
              <a:t>Programmatūras prasības</a:t>
            </a:r>
            <a:endParaRPr lang="en-US" dirty="0"/>
          </a:p>
        </p:txBody>
      </p:sp>
      <p:sp>
        <p:nvSpPr>
          <p:cNvPr id="10" name="Content Placeholder 9"/>
          <p:cNvSpPr>
            <a:spLocks noGrp="1"/>
          </p:cNvSpPr>
          <p:nvPr>
            <p:ph sz="quarter" idx="4"/>
          </p:nvPr>
        </p:nvSpPr>
        <p:spPr/>
        <p:txBody>
          <a:bodyPr>
            <a:normAutofit/>
          </a:bodyPr>
          <a:lstStyle/>
          <a:p>
            <a:r>
              <a:rPr lang="lv-LV" dirty="0"/>
              <a:t>Kādas ir prasības noteiktai programmatūras komponentei</a:t>
            </a:r>
          </a:p>
          <a:p>
            <a:r>
              <a:rPr lang="lv-LV" dirty="0"/>
              <a:t>Veic sistēmanalītiķi</a:t>
            </a:r>
          </a:p>
          <a:p>
            <a:r>
              <a:rPr lang="lv-LV" dirty="0"/>
              <a:t>Prasības pietiekami detalizētas, lai varētu radīt sistēmas projektējumu</a:t>
            </a:r>
          </a:p>
          <a:p>
            <a:r>
              <a:rPr lang="lv-LV" dirty="0"/>
              <a:t>Akceptē konsultants, reti biznesa virziena vadītājs</a:t>
            </a:r>
            <a:endParaRPr lang="en-US" dirty="0"/>
          </a:p>
        </p:txBody>
      </p:sp>
      <p:sp>
        <p:nvSpPr>
          <p:cNvPr id="3" name="Datuma vietturis 2"/>
          <p:cNvSpPr>
            <a:spLocks noGrp="1"/>
          </p:cNvSpPr>
          <p:nvPr>
            <p:ph type="dt" sz="half" idx="10"/>
          </p:nvPr>
        </p:nvSpPr>
        <p:spPr/>
        <p:txBody>
          <a:bodyPr/>
          <a:lstStyle/>
          <a:p>
            <a:r>
              <a:rPr lang="lv-LV" dirty="0"/>
              <a:t>26</a:t>
            </a:r>
            <a:r>
              <a:rPr lang="en-US" dirty="0"/>
              <a:t>.0</a:t>
            </a:r>
            <a:r>
              <a:rPr lang="lv-LV" dirty="0"/>
              <a:t>5</a:t>
            </a:r>
            <a:r>
              <a:rPr lang="en-US" dirty="0"/>
              <a:t>.2016</a:t>
            </a:r>
          </a:p>
        </p:txBody>
      </p:sp>
      <p:sp>
        <p:nvSpPr>
          <p:cNvPr id="6" name="Slide Number Placeholder 5"/>
          <p:cNvSpPr>
            <a:spLocks noGrp="1"/>
          </p:cNvSpPr>
          <p:nvPr>
            <p:ph type="sldNum" sz="quarter" idx="12"/>
          </p:nvPr>
        </p:nvSpPr>
        <p:spPr/>
        <p:txBody>
          <a:bodyPr/>
          <a:lstStyle/>
          <a:p>
            <a:fld id="{99144389-6996-4BDB-A7BE-D2E859AA60D7}" type="slidenum">
              <a:rPr lang="en-US" smtClean="0"/>
              <a:pPr/>
              <a:t>21</a:t>
            </a:fld>
            <a:endParaRPr lang="en-US" dirty="0"/>
          </a:p>
        </p:txBody>
      </p:sp>
    </p:spTree>
    <p:extLst>
      <p:ext uri="{BB962C8B-B14F-4D97-AF65-F5344CB8AC3E}">
        <p14:creationId xmlns:p14="http://schemas.microsoft.com/office/powerpoint/2010/main" val="161744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 calcmode="lin" valueType="num">
                                      <p:cBhvr>
                                        <p:cTn id="14" dur="1000" fill="hold"/>
                                        <p:tgtEl>
                                          <p:spTgt spid="8">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p:cTn id="21" dur="1000" fill="hold"/>
                                        <p:tgtEl>
                                          <p:spTgt spid="8">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8">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 calcmode="lin" valueType="num">
                                      <p:cBhvr>
                                        <p:cTn id="28" dur="1000" fill="hold"/>
                                        <p:tgtEl>
                                          <p:spTgt spid="8">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8">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8">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anim calcmode="lin" valueType="num">
                                      <p:cBhvr>
                                        <p:cTn id="35"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36"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37" dur="1000"/>
                                        <p:tgtEl>
                                          <p:spTgt spid="1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10">
                                            <p:txEl>
                                              <p:pRg st="1" end="1"/>
                                            </p:txEl>
                                          </p:spTgt>
                                        </p:tgtEl>
                                        <p:attrNameLst>
                                          <p:attrName>style.visibility</p:attrName>
                                        </p:attrNameLst>
                                      </p:cBhvr>
                                      <p:to>
                                        <p:strVal val="visible"/>
                                      </p:to>
                                    </p:set>
                                    <p:anim calcmode="lin" valueType="num">
                                      <p:cBhvr>
                                        <p:cTn id="42" dur="1000" fill="hold"/>
                                        <p:tgtEl>
                                          <p:spTgt spid="10">
                                            <p:txEl>
                                              <p:pRg st="1" end="1"/>
                                            </p:txEl>
                                          </p:spTgt>
                                        </p:tgtEl>
                                        <p:attrNameLst>
                                          <p:attrName>ppt_w</p:attrName>
                                        </p:attrNameLst>
                                      </p:cBhvr>
                                      <p:tavLst>
                                        <p:tav tm="0">
                                          <p:val>
                                            <p:strVal val="#ppt_w*0.70"/>
                                          </p:val>
                                        </p:tav>
                                        <p:tav tm="100000">
                                          <p:val>
                                            <p:strVal val="#ppt_w"/>
                                          </p:val>
                                        </p:tav>
                                      </p:tavLst>
                                    </p:anim>
                                    <p:anim calcmode="lin" valueType="num">
                                      <p:cBhvr>
                                        <p:cTn id="43" dur="1000" fill="hold"/>
                                        <p:tgtEl>
                                          <p:spTgt spid="10">
                                            <p:txEl>
                                              <p:pRg st="1" end="1"/>
                                            </p:txEl>
                                          </p:spTgt>
                                        </p:tgtEl>
                                        <p:attrNameLst>
                                          <p:attrName>ppt_h</p:attrName>
                                        </p:attrNameLst>
                                      </p:cBhvr>
                                      <p:tavLst>
                                        <p:tav tm="0">
                                          <p:val>
                                            <p:strVal val="#ppt_h"/>
                                          </p:val>
                                        </p:tav>
                                        <p:tav tm="100000">
                                          <p:val>
                                            <p:strVal val="#ppt_h"/>
                                          </p:val>
                                        </p:tav>
                                      </p:tavLst>
                                    </p:anim>
                                    <p:animEffect transition="in" filter="fade">
                                      <p:cBhvr>
                                        <p:cTn id="44" dur="1000"/>
                                        <p:tgtEl>
                                          <p:spTgt spid="10">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10">
                                            <p:txEl>
                                              <p:pRg st="2" end="2"/>
                                            </p:txEl>
                                          </p:spTgt>
                                        </p:tgtEl>
                                        <p:attrNameLst>
                                          <p:attrName>style.visibility</p:attrName>
                                        </p:attrNameLst>
                                      </p:cBhvr>
                                      <p:to>
                                        <p:strVal val="visible"/>
                                      </p:to>
                                    </p:set>
                                    <p:anim calcmode="lin" valueType="num">
                                      <p:cBhvr>
                                        <p:cTn id="49" dur="10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50" dur="10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51" dur="1000"/>
                                        <p:tgtEl>
                                          <p:spTgt spid="10">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nodeType="clickEffect">
                                  <p:stCondLst>
                                    <p:cond delay="0"/>
                                  </p:stCondLst>
                                  <p:childTnLst>
                                    <p:set>
                                      <p:cBhvr>
                                        <p:cTn id="55" dur="1" fill="hold">
                                          <p:stCondLst>
                                            <p:cond delay="0"/>
                                          </p:stCondLst>
                                        </p:cTn>
                                        <p:tgtEl>
                                          <p:spTgt spid="10">
                                            <p:txEl>
                                              <p:pRg st="3" end="3"/>
                                            </p:txEl>
                                          </p:spTgt>
                                        </p:tgtEl>
                                        <p:attrNameLst>
                                          <p:attrName>style.visibility</p:attrName>
                                        </p:attrNameLst>
                                      </p:cBhvr>
                                      <p:to>
                                        <p:strVal val="visible"/>
                                      </p:to>
                                    </p:set>
                                    <p:anim calcmode="lin" valueType="num">
                                      <p:cBhvr>
                                        <p:cTn id="56" dur="1000" fill="hold"/>
                                        <p:tgtEl>
                                          <p:spTgt spid="10">
                                            <p:txEl>
                                              <p:pRg st="3" end="3"/>
                                            </p:txEl>
                                          </p:spTgt>
                                        </p:tgtEl>
                                        <p:attrNameLst>
                                          <p:attrName>ppt_w</p:attrName>
                                        </p:attrNameLst>
                                      </p:cBhvr>
                                      <p:tavLst>
                                        <p:tav tm="0">
                                          <p:val>
                                            <p:strVal val="#ppt_w*0.70"/>
                                          </p:val>
                                        </p:tav>
                                        <p:tav tm="100000">
                                          <p:val>
                                            <p:strVal val="#ppt_w"/>
                                          </p:val>
                                        </p:tav>
                                      </p:tavLst>
                                    </p:anim>
                                    <p:anim calcmode="lin" valueType="num">
                                      <p:cBhvr>
                                        <p:cTn id="57" dur="1000" fill="hold"/>
                                        <p:tgtEl>
                                          <p:spTgt spid="10">
                                            <p:txEl>
                                              <p:pRg st="3" end="3"/>
                                            </p:txEl>
                                          </p:spTgt>
                                        </p:tgtEl>
                                        <p:attrNameLst>
                                          <p:attrName>ppt_h</p:attrName>
                                        </p:attrNameLst>
                                      </p:cBhvr>
                                      <p:tavLst>
                                        <p:tav tm="0">
                                          <p:val>
                                            <p:strVal val="#ppt_h"/>
                                          </p:val>
                                        </p:tav>
                                        <p:tav tm="100000">
                                          <p:val>
                                            <p:strVal val="#ppt_h"/>
                                          </p:val>
                                        </p:tav>
                                      </p:tavLst>
                                    </p:anim>
                                    <p:animEffect transition="in" filter="fade">
                                      <p:cBhvr>
                                        <p:cTn id="58" dur="10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8"/>
          <p:cNvSpPr>
            <a:spLocks noGrp="1" noChangeArrowheads="1"/>
          </p:cNvSpPr>
          <p:nvPr>
            <p:ph type="title"/>
          </p:nvPr>
        </p:nvSpPr>
        <p:spPr/>
        <p:txBody>
          <a:bodyPr/>
          <a:lstStyle/>
          <a:p>
            <a:pPr>
              <a:defRPr/>
            </a:pPr>
            <a:r>
              <a:rPr lang="lv-LV" dirty="0"/>
              <a:t>Prasību veidi</a:t>
            </a:r>
            <a:endParaRPr lang="en-US" dirty="0"/>
          </a:p>
        </p:txBody>
      </p:sp>
      <p:sp>
        <p:nvSpPr>
          <p:cNvPr id="84995" name="Rectangle 9"/>
          <p:cNvSpPr>
            <a:spLocks noGrp="1" noChangeArrowheads="1"/>
          </p:cNvSpPr>
          <p:nvPr>
            <p:ph idx="1"/>
          </p:nvPr>
        </p:nvSpPr>
        <p:spPr/>
        <p:txBody>
          <a:bodyPr>
            <a:normAutofit/>
          </a:bodyPr>
          <a:lstStyle/>
          <a:p>
            <a:r>
              <a:rPr lang="lv-LV" dirty="0"/>
              <a:t>Funkcionālās prasības</a:t>
            </a:r>
            <a:endParaRPr lang="en-US" dirty="0"/>
          </a:p>
          <a:p>
            <a:r>
              <a:rPr lang="lv-LV" dirty="0"/>
              <a:t>Prasības informācijai</a:t>
            </a:r>
          </a:p>
          <a:p>
            <a:r>
              <a:rPr lang="lv-LV" dirty="0"/>
              <a:t>Nefunkcionālās prasības</a:t>
            </a:r>
            <a:endParaRPr lang="en-US" dirty="0"/>
          </a:p>
          <a:p>
            <a:pPr lvl="1"/>
            <a:r>
              <a:rPr lang="lv-LV" dirty="0"/>
              <a:t>Nosacījumi kas nav saistīti ar funkcionalitāti,</a:t>
            </a:r>
          </a:p>
          <a:p>
            <a:pPr lvl="1"/>
            <a:r>
              <a:rPr lang="lv-LV" dirty="0"/>
              <a:t>Sistēmas īpašības vai konkrētas funkcijas atribūti</a:t>
            </a:r>
          </a:p>
          <a:p>
            <a:r>
              <a:rPr lang="lv-LV" dirty="0"/>
              <a:t>Nosacījumi</a:t>
            </a:r>
            <a:endParaRPr lang="en-US" dirty="0"/>
          </a:p>
          <a:p>
            <a:pPr lvl="1"/>
            <a:r>
              <a:rPr lang="lv-LV" dirty="0"/>
              <a:t>Pasūtītāja noteikti ierobežojumi videi, tehnoloģijai</a:t>
            </a:r>
            <a:endParaRPr lang="en-US" dirty="0"/>
          </a:p>
          <a:p>
            <a:pPr lvl="2"/>
            <a:r>
              <a:rPr lang="en-US" dirty="0"/>
              <a:t>“The implementation language must be Java </a:t>
            </a:r>
            <a:r>
              <a:rPr lang="lv-LV" dirty="0"/>
              <a:t>...</a:t>
            </a:r>
            <a:r>
              <a:rPr lang="en-US" dirty="0"/>
              <a:t>“</a:t>
            </a:r>
            <a:endParaRPr lang="lv-LV" dirty="0"/>
          </a:p>
          <a:p>
            <a:r>
              <a:rPr lang="lv-LV" dirty="0"/>
              <a:t>Prasības projekta norisei, nodevumiem</a:t>
            </a:r>
          </a:p>
        </p:txBody>
      </p:sp>
      <p:sp>
        <p:nvSpPr>
          <p:cNvPr id="4" name="Slide Number Placeholder 3"/>
          <p:cNvSpPr>
            <a:spLocks noGrp="1"/>
          </p:cNvSpPr>
          <p:nvPr>
            <p:ph type="sldNum" sz="quarter" idx="4"/>
          </p:nvPr>
        </p:nvSpPr>
        <p:spPr/>
        <p:txBody>
          <a:bodyPr/>
          <a:lstStyle/>
          <a:p>
            <a:pPr>
              <a:defRPr/>
            </a:pPr>
            <a:fld id="{A7796762-E5BA-4793-A8E5-E1560AE8FBDA}" type="slidenum">
              <a:rPr lang="en-GB" smtClean="0"/>
              <a:pPr>
                <a:defRPr/>
              </a:pPr>
              <a:t>22</a:t>
            </a:fld>
            <a:endParaRPr lang="en-GB"/>
          </a:p>
        </p:txBody>
      </p:sp>
      <p:sp>
        <p:nvSpPr>
          <p:cNvPr id="5" name="Datuma vietturis 4"/>
          <p:cNvSpPr>
            <a:spLocks noGrp="1"/>
          </p:cNvSpPr>
          <p:nvPr>
            <p:ph type="dt" sz="half" idx="2"/>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1292018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lv-LV" dirty="0"/>
              <a:t>Iepirkumā</a:t>
            </a:r>
            <a:endParaRPr lang="en-GB" dirty="0"/>
          </a:p>
        </p:txBody>
      </p:sp>
      <p:sp>
        <p:nvSpPr>
          <p:cNvPr id="26627" name="Rectangle 3"/>
          <p:cNvSpPr>
            <a:spLocks noGrp="1" noChangeArrowheads="1"/>
          </p:cNvSpPr>
          <p:nvPr>
            <p:ph idx="1"/>
          </p:nvPr>
        </p:nvSpPr>
        <p:spPr/>
        <p:txBody>
          <a:bodyPr>
            <a:normAutofit/>
          </a:bodyPr>
          <a:lstStyle/>
          <a:p>
            <a:r>
              <a:rPr lang="lv-LV" dirty="0"/>
              <a:t>Biznesa (</a:t>
            </a:r>
            <a:r>
              <a:rPr lang="lv-LV" i="1" dirty="0" err="1"/>
              <a:t>stakeholder</a:t>
            </a:r>
            <a:r>
              <a:rPr lang="lv-LV" dirty="0"/>
              <a:t>) vai sistēmas (ja iespējams) prasību līmenis</a:t>
            </a:r>
          </a:p>
          <a:p>
            <a:pPr lvl="1"/>
            <a:r>
              <a:rPr lang="lv-LV" dirty="0"/>
              <a:t>nosaka biznesa vajadzības, sasniedzamos mērķus, veicamās aktivitātes, kuras jāveic biznesam, lai sasniegtu mērķus, informāciju, kas tam nepieciešama </a:t>
            </a:r>
          </a:p>
          <a:p>
            <a:pPr lvl="1"/>
            <a:r>
              <a:rPr lang="lv-LV" dirty="0"/>
              <a:t>Visas sistēmas daļas, kuras iekļautas iepirkumā, kopējais sistēmas konteksts</a:t>
            </a:r>
          </a:p>
          <a:p>
            <a:pPr lvl="1"/>
            <a:r>
              <a:rPr lang="lv-LV" dirty="0"/>
              <a:t>Prasības jāveido numurējamas – lai uz tām var atsaukties (Trasējamība!)</a:t>
            </a:r>
          </a:p>
          <a:p>
            <a:pPr lvl="1">
              <a:lnSpc>
                <a:spcPct val="90000"/>
              </a:lnSpc>
            </a:pPr>
            <a:r>
              <a:rPr lang="lv-LV" dirty="0"/>
              <a:t>Biznesa prasības jāveido pārbaudāmas – lai var pateikt, ir šī prasība izpildīta vai ne</a:t>
            </a:r>
          </a:p>
          <a:p>
            <a:pPr lvl="1">
              <a:lnSpc>
                <a:spcPct val="90000"/>
              </a:lnSpc>
            </a:pPr>
            <a:r>
              <a:rPr lang="lv-LV" dirty="0"/>
              <a:t>Ļoti vēlams norādīt svarīgumu pēc principa – vai sistēma būs izmantojama, ja šī prasība netiks realizēta</a:t>
            </a:r>
          </a:p>
          <a:p>
            <a:pPr>
              <a:lnSpc>
                <a:spcPct val="90000"/>
              </a:lnSpc>
            </a:pPr>
            <a:r>
              <a:rPr lang="lv-LV" sz="1125" dirty="0"/>
              <a:t>Papildus nosacījumus un ierobežojumus nosaka </a:t>
            </a:r>
          </a:p>
          <a:p>
            <a:pPr lvl="1">
              <a:lnSpc>
                <a:spcPct val="90000"/>
              </a:lnSpc>
            </a:pPr>
            <a:r>
              <a:rPr lang="lv-LV" dirty="0"/>
              <a:t>Veiktspējas, nepārtrauktības – biznesa pārstāvji (saprotot ietekmi uz cenu)</a:t>
            </a:r>
          </a:p>
          <a:p>
            <a:pPr lvl="1">
              <a:lnSpc>
                <a:spcPct val="90000"/>
              </a:lnSpc>
            </a:pPr>
            <a:r>
              <a:rPr lang="lv-LV" dirty="0"/>
              <a:t>Drošības – drošības vadība</a:t>
            </a:r>
          </a:p>
          <a:p>
            <a:pPr lvl="1">
              <a:lnSpc>
                <a:spcPct val="90000"/>
              </a:lnSpc>
            </a:pPr>
            <a:r>
              <a:rPr lang="lv-LV" dirty="0"/>
              <a:t>Kvalitātes – kvalitātes grupa</a:t>
            </a:r>
          </a:p>
          <a:p>
            <a:pPr lvl="1">
              <a:lnSpc>
                <a:spcPct val="90000"/>
              </a:lnSpc>
            </a:pPr>
            <a:r>
              <a:rPr lang="lv-LV" dirty="0"/>
              <a:t>Ekspluatācijas – IT nodaļa</a:t>
            </a:r>
          </a:p>
          <a:p>
            <a:pPr lvl="1">
              <a:lnSpc>
                <a:spcPct val="90000"/>
              </a:lnSpc>
            </a:pPr>
            <a:endParaRPr lang="en-GB" dirty="0"/>
          </a:p>
          <a:p>
            <a:pPr lvl="1"/>
            <a:endParaRPr lang="en-GB" dirty="0"/>
          </a:p>
        </p:txBody>
      </p:sp>
      <p:sp>
        <p:nvSpPr>
          <p:cNvPr id="5" name="Slide Number Placeholder 4"/>
          <p:cNvSpPr>
            <a:spLocks noGrp="1"/>
          </p:cNvSpPr>
          <p:nvPr>
            <p:ph type="sldNum" sz="quarter" idx="4"/>
          </p:nvPr>
        </p:nvSpPr>
        <p:spPr/>
        <p:txBody>
          <a:bodyPr/>
          <a:lstStyle/>
          <a:p>
            <a:fld id="{9D16CAFA-590C-4551-B55D-9D7FE999B1C0}" type="slidenum">
              <a:rPr lang="en-GB"/>
              <a:pPr/>
              <a:t>23</a:t>
            </a:fld>
            <a:endParaRPr lang="en-GB">
              <a:latin typeface="Arial" pitchFamily="34" charset="0"/>
            </a:endParaRPr>
          </a:p>
        </p:txBody>
      </p:sp>
      <p:sp>
        <p:nvSpPr>
          <p:cNvPr id="3" name="Datuma vietturis 2"/>
          <p:cNvSpPr>
            <a:spLocks noGrp="1"/>
          </p:cNvSpPr>
          <p:nvPr>
            <p:ph type="dt" sz="half" idx="2"/>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4037201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1"/>
          <p:cNvSpPr>
            <a:spLocks noGrp="1"/>
          </p:cNvSpPr>
          <p:nvPr>
            <p:ph type="sldNum" sz="quarter" idx="12"/>
          </p:nvPr>
        </p:nvSpPr>
        <p:spPr/>
        <p:txBody>
          <a:bodyPr/>
          <a:lstStyle/>
          <a:p>
            <a:fld id="{968C5AB3-690E-4CCC-9377-1881868B6B7C}" type="slidenum">
              <a:rPr lang="en-US" smtClean="0"/>
              <a:t>24</a:t>
            </a:fld>
            <a:endParaRPr lang="en-US"/>
          </a:p>
        </p:txBody>
      </p:sp>
      <p:pic>
        <p:nvPicPr>
          <p:cNvPr id="3074" name="Picture 2" descr="http://www.theshaunsays.com/wp-content/uploads/2012/03/greenquestion.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4562" b="95073" l="10000" r="90000">
                        <a14:foregroundMark x1="23400" y1="85584" x2="21400" y2="89234"/>
                        <a14:foregroundMark x1="19400" y1="39964" x2="15400" y2="37409"/>
                        <a14:foregroundMark x1="16800" y1="38869" x2="17600" y2="55109"/>
                        <a14:foregroundMark x1="17400" y1="55474" x2="21600" y2="86314"/>
                        <a14:foregroundMark x1="47600" y1="65693" x2="44000" y2="46533"/>
                        <a14:foregroundMark x1="47600" y1="63686" x2="37000" y2="62956"/>
                        <a14:foregroundMark x1="37400" y1="63321" x2="44800" y2="45073"/>
                        <a14:foregroundMark x1="19400" y1="37409" x2="25000" y2="17153"/>
                        <a14:foregroundMark x1="25400" y1="16788" x2="45400" y2="4562"/>
                        <a14:foregroundMark x1="45400" y1="5292" x2="78200" y2="7482"/>
                        <a14:foregroundMark x1="77400" y1="8759" x2="86600" y2="29015"/>
                        <a14:foregroundMark x1="87800" y1="30839" x2="78000" y2="58759"/>
                        <a14:foregroundMark x1="78200" y1="60949" x2="67200" y2="91058"/>
                        <a14:foregroundMark x1="67400" y1="91606" x2="42000" y2="93431"/>
                        <a14:foregroundMark x1="38800" y1="94343" x2="21000" y2="91058"/>
                        <a14:foregroundMark x1="22200" y1="87591" x2="18200" y2="93431"/>
                        <a14:foregroundMark x1="31800" y1="93978" x2="18400" y2="93066"/>
                        <a14:foregroundMark x1="67800" y1="75730" x2="39400" y2="62956"/>
                        <a14:foregroundMark x1="47200" y1="50182" x2="59200" y2="24818"/>
                      </a14:backgroundRemoval>
                    </a14:imgEffect>
                  </a14:imgLayer>
                </a14:imgProps>
              </a:ext>
              <a:ext uri="{28A0092B-C50C-407E-A947-70E740481C1C}">
                <a14:useLocalDpi xmlns:a14="http://schemas.microsoft.com/office/drawing/2010/main" val="0"/>
              </a:ext>
            </a:extLst>
          </a:blip>
          <a:srcRect/>
          <a:stretch>
            <a:fillRect/>
          </a:stretch>
        </p:blipFill>
        <p:spPr bwMode="auto">
          <a:xfrm>
            <a:off x="3134011" y="2024844"/>
            <a:ext cx="2875979" cy="31323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Datuma vietturis 1"/>
          <p:cNvSpPr>
            <a:spLocks noGrp="1"/>
          </p:cNvSpPr>
          <p:nvPr>
            <p:ph type="dt" sz="half" idx="10"/>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3546458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Kādas aktivitātes jāiekļauj</a:t>
            </a:r>
            <a:endParaRPr lang="en-US" dirty="0"/>
          </a:p>
        </p:txBody>
      </p:sp>
      <p:sp>
        <p:nvSpPr>
          <p:cNvPr id="3" name="Content Placeholder 2"/>
          <p:cNvSpPr>
            <a:spLocks noGrp="1"/>
          </p:cNvSpPr>
          <p:nvPr>
            <p:ph idx="1"/>
          </p:nvPr>
        </p:nvSpPr>
        <p:spPr/>
        <p:txBody>
          <a:bodyPr/>
          <a:lstStyle/>
          <a:p>
            <a:r>
              <a:rPr lang="lv-LV" dirty="0"/>
              <a:t>Iespējams, atbildi var sniegt </a:t>
            </a:r>
          </a:p>
          <a:p>
            <a:pPr lvl="1"/>
            <a:r>
              <a:rPr lang="lv-LV" dirty="0"/>
              <a:t>metodika – strukturēts darbu un rezultātu ietvars</a:t>
            </a:r>
          </a:p>
          <a:p>
            <a:pPr lvl="1"/>
            <a:r>
              <a:rPr lang="lv-LV" dirty="0"/>
              <a:t>Kāds no programmatūras inženierijas standartiem</a:t>
            </a:r>
            <a:endParaRPr lang="en-US" dirty="0"/>
          </a:p>
        </p:txBody>
      </p:sp>
      <p:sp>
        <p:nvSpPr>
          <p:cNvPr id="9" name="Slide Number Placeholder 8"/>
          <p:cNvSpPr>
            <a:spLocks noGrp="1"/>
          </p:cNvSpPr>
          <p:nvPr>
            <p:ph type="sldNum" sz="quarter" idx="4"/>
          </p:nvPr>
        </p:nvSpPr>
        <p:spPr/>
        <p:txBody>
          <a:bodyPr/>
          <a:lstStyle/>
          <a:p>
            <a:fld id="{968C5AB3-690E-4CCC-9377-1881868B6B7C}" type="slidenum">
              <a:rPr lang="en-US" smtClean="0"/>
              <a:t>3</a:t>
            </a:fld>
            <a:endParaRPr lang="en-US"/>
          </a:p>
        </p:txBody>
      </p:sp>
      <p:sp>
        <p:nvSpPr>
          <p:cNvPr id="7" name="Datuma vietturis 6"/>
          <p:cNvSpPr>
            <a:spLocks noGrp="1"/>
          </p:cNvSpPr>
          <p:nvPr/>
        </p:nvSpPr>
        <p:spPr bwMode="auto">
          <a:xfrm>
            <a:off x="179512" y="6601326"/>
            <a:ext cx="1905000" cy="256674"/>
          </a:xfrm>
          <a:prstGeom prst="rect">
            <a:avLst/>
          </a:prstGeom>
          <a:noFill/>
          <a:ln w="9525">
            <a:noFill/>
            <a:miter lim="800000"/>
            <a:headEnd/>
            <a:tailEnd/>
          </a:ln>
          <a:effectLst/>
        </p:spPr>
        <p:txBody>
          <a:bodyPr vert="horz" wrap="square" lIns="91440" tIns="45720" rIns="91440" bIns="45720" numCol="1" anchor="ctr" anchorCtr="0" compatLnSpc="1"/>
          <a:lstStyle>
            <a:defPPr>
              <a:defRPr lang="en-GB"/>
            </a:defPPr>
            <a:lvl1pPr algn="l" rtl="0" fontAlgn="base">
              <a:spcBef>
                <a:spcPct val="0"/>
              </a:spcBef>
              <a:spcAft>
                <a:spcPct val="0"/>
              </a:spcAft>
              <a:defRPr sz="825" b="0" kern="1200" cap="none" spc="0">
                <a:ln>
                  <a:noFill/>
                </a:ln>
                <a:solidFill>
                  <a:schemeClr val="bg1">
                    <a:lumMod val="95000"/>
                  </a:schemeClr>
                </a:solidFill>
                <a:effectLst/>
                <a:latin typeface="+mn-lt"/>
                <a:ea typeface="+mn-ea"/>
                <a:cs typeface="+mn-cs"/>
              </a:defRPr>
            </a:lvl1pPr>
            <a:lvl2pPr marL="457200" algn="l" rtl="0" fontAlgn="base">
              <a:spcBef>
                <a:spcPct val="20000"/>
              </a:spcBef>
              <a:spcAft>
                <a:spcPct val="0"/>
              </a:spcAft>
              <a:defRPr sz="1600" kern="1200">
                <a:solidFill>
                  <a:schemeClr val="tx1"/>
                </a:solidFill>
                <a:latin typeface="Arial" charset="0"/>
                <a:ea typeface="+mn-ea"/>
                <a:cs typeface="Times New Roman" pitchFamily="18" charset="0"/>
              </a:defRPr>
            </a:lvl2pPr>
            <a:lvl3pPr marL="914400" algn="l" rtl="0" fontAlgn="base">
              <a:spcBef>
                <a:spcPct val="20000"/>
              </a:spcBef>
              <a:spcAft>
                <a:spcPct val="0"/>
              </a:spcAft>
              <a:defRPr sz="1600" kern="1200">
                <a:solidFill>
                  <a:schemeClr val="tx1"/>
                </a:solidFill>
                <a:latin typeface="Arial" charset="0"/>
                <a:ea typeface="+mn-ea"/>
                <a:cs typeface="Times New Roman" pitchFamily="18" charset="0"/>
              </a:defRPr>
            </a:lvl3pPr>
            <a:lvl4pPr marL="1371600" algn="l" rtl="0" fontAlgn="base">
              <a:spcBef>
                <a:spcPct val="20000"/>
              </a:spcBef>
              <a:spcAft>
                <a:spcPct val="0"/>
              </a:spcAft>
              <a:defRPr sz="1600" kern="1200">
                <a:solidFill>
                  <a:schemeClr val="tx1"/>
                </a:solidFill>
                <a:latin typeface="Arial" charset="0"/>
                <a:ea typeface="+mn-ea"/>
                <a:cs typeface="Times New Roman" pitchFamily="18" charset="0"/>
              </a:defRPr>
            </a:lvl4pPr>
            <a:lvl5pPr marL="1828800" algn="l" rtl="0" fontAlgn="base">
              <a:spcBef>
                <a:spcPct val="20000"/>
              </a:spcBef>
              <a:spcAft>
                <a:spcPct val="0"/>
              </a:spcAft>
              <a:defRPr sz="1600" kern="1200">
                <a:solidFill>
                  <a:schemeClr val="tx1"/>
                </a:solidFill>
                <a:latin typeface="Arial" charset="0"/>
                <a:ea typeface="+mn-ea"/>
                <a:cs typeface="Times New Roman" pitchFamily="18" charset="0"/>
              </a:defRPr>
            </a:lvl5pPr>
            <a:lvl6pPr marL="2286000" algn="l" defTabSz="914400" rtl="0" eaLnBrk="1" latinLnBrk="0" hangingPunct="1">
              <a:defRPr sz="1600" kern="1200">
                <a:solidFill>
                  <a:schemeClr val="tx1"/>
                </a:solidFill>
                <a:latin typeface="Arial" charset="0"/>
                <a:ea typeface="+mn-ea"/>
                <a:cs typeface="Times New Roman" pitchFamily="18" charset="0"/>
              </a:defRPr>
            </a:lvl6pPr>
            <a:lvl7pPr marL="2743200" algn="l" defTabSz="914400" rtl="0" eaLnBrk="1" latinLnBrk="0" hangingPunct="1">
              <a:defRPr sz="1600" kern="1200">
                <a:solidFill>
                  <a:schemeClr val="tx1"/>
                </a:solidFill>
                <a:latin typeface="Arial" charset="0"/>
                <a:ea typeface="+mn-ea"/>
                <a:cs typeface="Times New Roman" pitchFamily="18" charset="0"/>
              </a:defRPr>
            </a:lvl7pPr>
            <a:lvl8pPr marL="3200400" algn="l" defTabSz="914400" rtl="0" eaLnBrk="1" latinLnBrk="0" hangingPunct="1">
              <a:defRPr sz="1600" kern="1200">
                <a:solidFill>
                  <a:schemeClr val="tx1"/>
                </a:solidFill>
                <a:latin typeface="Arial" charset="0"/>
                <a:ea typeface="+mn-ea"/>
                <a:cs typeface="Times New Roman" pitchFamily="18" charset="0"/>
              </a:defRPr>
            </a:lvl8pPr>
            <a:lvl9pPr marL="3657600" algn="l" defTabSz="914400" rtl="0" eaLnBrk="1" latinLnBrk="0" hangingPunct="1">
              <a:defRPr sz="1600" kern="1200">
                <a:solidFill>
                  <a:schemeClr val="tx1"/>
                </a:solidFill>
                <a:latin typeface="Arial" charset="0"/>
                <a:ea typeface="+mn-ea"/>
                <a:cs typeface="Times New Roman" pitchFamily="18" charset="0"/>
              </a:defRPr>
            </a:lvl9p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186117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lv-LV" altLang="en-US"/>
              <a:t>Kas ir metode?</a:t>
            </a:r>
            <a:endParaRPr lang="en-US" altLang="en-US"/>
          </a:p>
        </p:txBody>
      </p:sp>
      <p:sp>
        <p:nvSpPr>
          <p:cNvPr id="139267" name="Rectangle 3"/>
          <p:cNvSpPr>
            <a:spLocks noGrp="1" noChangeArrowheads="1"/>
          </p:cNvSpPr>
          <p:nvPr>
            <p:ph idx="1"/>
          </p:nvPr>
        </p:nvSpPr>
        <p:spPr/>
        <p:txBody>
          <a:bodyPr/>
          <a:lstStyle/>
          <a:p>
            <a:r>
              <a:rPr lang="lv-LV" altLang="en-US" dirty="0"/>
              <a:t>Veids, kā kaut ko paveikt</a:t>
            </a:r>
            <a:r>
              <a:rPr lang="en-US" altLang="en-US" baseline="30000" dirty="0"/>
              <a:t>*</a:t>
            </a:r>
            <a:endParaRPr lang="en-US" altLang="en-US" dirty="0"/>
          </a:p>
          <a:p>
            <a:r>
              <a:rPr lang="lv-LV" altLang="en-US" dirty="0"/>
              <a:t>Metode nosaka darbus, kas jāveic un rezultāti, kas jāsasniedz, kā arī secība, kā tas jādara, lai sasniegtu rezultātu. Sekojot metodei, katrs darbs ir skaidri noteikts un ir pārliecība, ka pabeidzot visus darbus, tiks sasniegts nepieciešamais rezultāts. </a:t>
            </a:r>
          </a:p>
          <a:p>
            <a:pPr>
              <a:buFontTx/>
              <a:buNone/>
            </a:pPr>
            <a:endParaRPr lang="lv-LV" altLang="en-US" sz="1125" i="1" baseline="30000" dirty="0"/>
          </a:p>
          <a:p>
            <a:pPr>
              <a:buFontTx/>
              <a:buNone/>
            </a:pPr>
            <a:r>
              <a:rPr lang="en-US" altLang="en-US" sz="1125" i="1" baseline="30000" dirty="0"/>
              <a:t>*</a:t>
            </a:r>
            <a:r>
              <a:rPr lang="en-US" altLang="en-US" sz="1125" i="1" dirty="0"/>
              <a:t> Oxford Dictionary</a:t>
            </a:r>
          </a:p>
          <a:p>
            <a:pPr>
              <a:buFontTx/>
              <a:buNone/>
            </a:pPr>
            <a:r>
              <a:rPr lang="en-US" altLang="en-US" sz="1125" i="1" baseline="30000" dirty="0"/>
              <a:t>**</a:t>
            </a:r>
            <a:r>
              <a:rPr lang="en-US" altLang="en-US" sz="1125" i="1" dirty="0"/>
              <a:t> Oracle Designer Courses</a:t>
            </a:r>
            <a:endParaRPr lang="en-US" altLang="en-US" dirty="0"/>
          </a:p>
        </p:txBody>
      </p:sp>
      <p:sp>
        <p:nvSpPr>
          <p:cNvPr id="6" name="Slide Number Placeholder 5"/>
          <p:cNvSpPr>
            <a:spLocks noGrp="1"/>
          </p:cNvSpPr>
          <p:nvPr>
            <p:ph type="sldNum" sz="quarter" idx="4"/>
          </p:nvPr>
        </p:nvSpPr>
        <p:spPr/>
        <p:txBody>
          <a:bodyPr/>
          <a:lstStyle/>
          <a:p>
            <a:fld id="{968C5AB3-690E-4CCC-9377-1881868B6B7C}" type="slidenum">
              <a:rPr lang="en-US" smtClean="0"/>
              <a:t>4</a:t>
            </a:fld>
            <a:endParaRPr lang="en-US"/>
          </a:p>
        </p:txBody>
      </p:sp>
      <p:sp>
        <p:nvSpPr>
          <p:cNvPr id="7" name="Datuma vietturis 6"/>
          <p:cNvSpPr>
            <a:spLocks noGrp="1"/>
          </p:cNvSpPr>
          <p:nvPr/>
        </p:nvSpPr>
        <p:spPr bwMode="auto">
          <a:xfrm>
            <a:off x="107504" y="6601326"/>
            <a:ext cx="1905000" cy="256674"/>
          </a:xfrm>
          <a:prstGeom prst="rect">
            <a:avLst/>
          </a:prstGeom>
          <a:noFill/>
          <a:ln w="9525">
            <a:noFill/>
            <a:miter lim="800000"/>
            <a:headEnd/>
            <a:tailEnd/>
          </a:ln>
          <a:effectLst/>
        </p:spPr>
        <p:txBody>
          <a:bodyPr vert="horz" wrap="square" lIns="91440" tIns="45720" rIns="91440" bIns="45720" numCol="1" anchor="ctr" anchorCtr="0" compatLnSpc="1"/>
          <a:lstStyle>
            <a:defPPr>
              <a:defRPr lang="en-GB"/>
            </a:defPPr>
            <a:lvl1pPr algn="l" rtl="0" fontAlgn="base">
              <a:spcBef>
                <a:spcPct val="0"/>
              </a:spcBef>
              <a:spcAft>
                <a:spcPct val="0"/>
              </a:spcAft>
              <a:defRPr sz="825" b="0" kern="1200" cap="none" spc="0">
                <a:ln>
                  <a:noFill/>
                </a:ln>
                <a:solidFill>
                  <a:schemeClr val="bg1">
                    <a:lumMod val="95000"/>
                  </a:schemeClr>
                </a:solidFill>
                <a:effectLst/>
                <a:latin typeface="+mn-lt"/>
                <a:ea typeface="+mn-ea"/>
                <a:cs typeface="+mn-cs"/>
              </a:defRPr>
            </a:lvl1pPr>
            <a:lvl2pPr marL="457200" algn="l" rtl="0" fontAlgn="base">
              <a:spcBef>
                <a:spcPct val="20000"/>
              </a:spcBef>
              <a:spcAft>
                <a:spcPct val="0"/>
              </a:spcAft>
              <a:defRPr sz="1600" kern="1200">
                <a:solidFill>
                  <a:schemeClr val="tx1"/>
                </a:solidFill>
                <a:latin typeface="Arial" charset="0"/>
                <a:ea typeface="+mn-ea"/>
                <a:cs typeface="Times New Roman" pitchFamily="18" charset="0"/>
              </a:defRPr>
            </a:lvl2pPr>
            <a:lvl3pPr marL="914400" algn="l" rtl="0" fontAlgn="base">
              <a:spcBef>
                <a:spcPct val="20000"/>
              </a:spcBef>
              <a:spcAft>
                <a:spcPct val="0"/>
              </a:spcAft>
              <a:defRPr sz="1600" kern="1200">
                <a:solidFill>
                  <a:schemeClr val="tx1"/>
                </a:solidFill>
                <a:latin typeface="Arial" charset="0"/>
                <a:ea typeface="+mn-ea"/>
                <a:cs typeface="Times New Roman" pitchFamily="18" charset="0"/>
              </a:defRPr>
            </a:lvl3pPr>
            <a:lvl4pPr marL="1371600" algn="l" rtl="0" fontAlgn="base">
              <a:spcBef>
                <a:spcPct val="20000"/>
              </a:spcBef>
              <a:spcAft>
                <a:spcPct val="0"/>
              </a:spcAft>
              <a:defRPr sz="1600" kern="1200">
                <a:solidFill>
                  <a:schemeClr val="tx1"/>
                </a:solidFill>
                <a:latin typeface="Arial" charset="0"/>
                <a:ea typeface="+mn-ea"/>
                <a:cs typeface="Times New Roman" pitchFamily="18" charset="0"/>
              </a:defRPr>
            </a:lvl4pPr>
            <a:lvl5pPr marL="1828800" algn="l" rtl="0" fontAlgn="base">
              <a:spcBef>
                <a:spcPct val="20000"/>
              </a:spcBef>
              <a:spcAft>
                <a:spcPct val="0"/>
              </a:spcAft>
              <a:defRPr sz="1600" kern="1200">
                <a:solidFill>
                  <a:schemeClr val="tx1"/>
                </a:solidFill>
                <a:latin typeface="Arial" charset="0"/>
                <a:ea typeface="+mn-ea"/>
                <a:cs typeface="Times New Roman" pitchFamily="18" charset="0"/>
              </a:defRPr>
            </a:lvl5pPr>
            <a:lvl6pPr marL="2286000" algn="l" defTabSz="914400" rtl="0" eaLnBrk="1" latinLnBrk="0" hangingPunct="1">
              <a:defRPr sz="1600" kern="1200">
                <a:solidFill>
                  <a:schemeClr val="tx1"/>
                </a:solidFill>
                <a:latin typeface="Arial" charset="0"/>
                <a:ea typeface="+mn-ea"/>
                <a:cs typeface="Times New Roman" pitchFamily="18" charset="0"/>
              </a:defRPr>
            </a:lvl6pPr>
            <a:lvl7pPr marL="2743200" algn="l" defTabSz="914400" rtl="0" eaLnBrk="1" latinLnBrk="0" hangingPunct="1">
              <a:defRPr sz="1600" kern="1200">
                <a:solidFill>
                  <a:schemeClr val="tx1"/>
                </a:solidFill>
                <a:latin typeface="Arial" charset="0"/>
                <a:ea typeface="+mn-ea"/>
                <a:cs typeface="Times New Roman" pitchFamily="18" charset="0"/>
              </a:defRPr>
            </a:lvl7pPr>
            <a:lvl8pPr marL="3200400" algn="l" defTabSz="914400" rtl="0" eaLnBrk="1" latinLnBrk="0" hangingPunct="1">
              <a:defRPr sz="1600" kern="1200">
                <a:solidFill>
                  <a:schemeClr val="tx1"/>
                </a:solidFill>
                <a:latin typeface="Arial" charset="0"/>
                <a:ea typeface="+mn-ea"/>
                <a:cs typeface="Times New Roman" pitchFamily="18" charset="0"/>
              </a:defRPr>
            </a:lvl8pPr>
            <a:lvl9pPr marL="3657600" algn="l" defTabSz="914400" rtl="0" eaLnBrk="1" latinLnBrk="0" hangingPunct="1">
              <a:defRPr sz="1600" kern="1200">
                <a:solidFill>
                  <a:schemeClr val="tx1"/>
                </a:solidFill>
                <a:latin typeface="Arial" charset="0"/>
                <a:ea typeface="+mn-ea"/>
                <a:cs typeface="Times New Roman" pitchFamily="18" charset="0"/>
              </a:defRPr>
            </a:lvl9p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98601496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lv-LV" altLang="en-US" dirty="0"/>
              <a:t>Izstrādes metodes</a:t>
            </a:r>
            <a:endParaRPr lang="en-US" altLang="en-US" dirty="0"/>
          </a:p>
        </p:txBody>
      </p:sp>
      <p:sp>
        <p:nvSpPr>
          <p:cNvPr id="2" name="Text Placeholder 1"/>
          <p:cNvSpPr>
            <a:spLocks noGrp="1"/>
          </p:cNvSpPr>
          <p:nvPr>
            <p:ph type="body" idx="1"/>
          </p:nvPr>
        </p:nvSpPr>
        <p:spPr>
          <a:xfrm>
            <a:off x="457200" y="1808820"/>
            <a:ext cx="3938614" cy="479822"/>
          </a:xfrm>
        </p:spPr>
        <p:txBody>
          <a:bodyPr/>
          <a:lstStyle/>
          <a:p>
            <a:r>
              <a:rPr lang="lv-LV" altLang="en-US" dirty="0"/>
              <a:t>Metodes var tikt izmantotas</a:t>
            </a:r>
            <a:endParaRPr lang="en-US" dirty="0"/>
          </a:p>
        </p:txBody>
      </p:sp>
      <p:sp>
        <p:nvSpPr>
          <p:cNvPr id="140291" name="Rectangle 3"/>
          <p:cNvSpPr>
            <a:spLocks noGrp="1" noChangeArrowheads="1"/>
          </p:cNvSpPr>
          <p:nvPr>
            <p:ph sz="half" idx="2"/>
          </p:nvPr>
        </p:nvSpPr>
        <p:spPr>
          <a:xfrm>
            <a:off x="457200" y="2288642"/>
            <a:ext cx="3938614" cy="2963466"/>
          </a:xfrm>
        </p:spPr>
        <p:txBody>
          <a:bodyPr/>
          <a:lstStyle/>
          <a:p>
            <a:r>
              <a:rPr lang="lv-LV" altLang="en-US" dirty="0"/>
              <a:t>Projektu vadībai</a:t>
            </a:r>
            <a:endParaRPr lang="en-US" altLang="en-US" dirty="0"/>
          </a:p>
          <a:p>
            <a:r>
              <a:rPr lang="lv-LV" altLang="en-US" dirty="0"/>
              <a:t>IS izstrādei</a:t>
            </a:r>
            <a:endParaRPr lang="en-US" altLang="en-US" dirty="0"/>
          </a:p>
          <a:p>
            <a:r>
              <a:rPr lang="lv-LV" altLang="en-US" dirty="0"/>
              <a:t>Biznesa procesu </a:t>
            </a:r>
            <a:r>
              <a:rPr lang="lv-LV" altLang="en-US" dirty="0" err="1"/>
              <a:t>reinženierijai</a:t>
            </a:r>
            <a:endParaRPr lang="lv-LV" altLang="en-US" dirty="0"/>
          </a:p>
          <a:p>
            <a:r>
              <a:rPr lang="lv-LV" altLang="en-US" dirty="0"/>
              <a:t>Datu noliktavām</a:t>
            </a:r>
          </a:p>
          <a:p>
            <a:r>
              <a:rPr lang="lv-LV" altLang="en-US" dirty="0"/>
              <a:t>IS stratēģijai</a:t>
            </a:r>
            <a:endParaRPr lang="en-US" altLang="en-US" dirty="0"/>
          </a:p>
          <a:p>
            <a:r>
              <a:rPr lang="en-US" altLang="en-US" dirty="0"/>
              <a:t>…</a:t>
            </a:r>
          </a:p>
          <a:p>
            <a:r>
              <a:rPr lang="lv-LV" altLang="en-US" dirty="0"/>
              <a:t>Tās nosaka izstrādes posmus, darbus, tehnikas, nodevumus, kvalitātes kontroles, palīdz novērtēt apjomu</a:t>
            </a:r>
          </a:p>
          <a:p>
            <a:endParaRPr lang="en-US" altLang="en-US" dirty="0"/>
          </a:p>
        </p:txBody>
      </p:sp>
      <p:sp>
        <p:nvSpPr>
          <p:cNvPr id="3" name="Text Placeholder 2"/>
          <p:cNvSpPr>
            <a:spLocks noGrp="1"/>
          </p:cNvSpPr>
          <p:nvPr>
            <p:ph type="body" sz="quarter" idx="3"/>
          </p:nvPr>
        </p:nvSpPr>
        <p:spPr>
          <a:xfrm>
            <a:off x="4575825" y="1808820"/>
            <a:ext cx="3938614" cy="479822"/>
          </a:xfrm>
        </p:spPr>
        <p:txBody>
          <a:bodyPr/>
          <a:lstStyle/>
          <a:p>
            <a:r>
              <a:rPr lang="lv-LV" dirty="0"/>
              <a:t>Dažu metožu piemēri</a:t>
            </a:r>
            <a:endParaRPr lang="en-US" dirty="0"/>
          </a:p>
        </p:txBody>
      </p:sp>
      <p:sp>
        <p:nvSpPr>
          <p:cNvPr id="5" name="Content Placeholder 4"/>
          <p:cNvSpPr>
            <a:spLocks noGrp="1"/>
          </p:cNvSpPr>
          <p:nvPr>
            <p:ph sz="quarter" idx="4"/>
          </p:nvPr>
        </p:nvSpPr>
        <p:spPr>
          <a:xfrm>
            <a:off x="4575825" y="2288642"/>
            <a:ext cx="3938614" cy="2963466"/>
          </a:xfrm>
        </p:spPr>
        <p:txBody>
          <a:bodyPr/>
          <a:lstStyle/>
          <a:p>
            <a:r>
              <a:rPr lang="en-GB" altLang="en-US" dirty="0"/>
              <a:t>CASE*Method</a:t>
            </a:r>
            <a:endParaRPr lang="lv-LV" altLang="en-US" dirty="0"/>
          </a:p>
          <a:p>
            <a:r>
              <a:rPr lang="en-GB" altLang="en-US" dirty="0"/>
              <a:t>CDM (Oracle*Method)</a:t>
            </a:r>
          </a:p>
          <a:p>
            <a:r>
              <a:rPr lang="en-GB" altLang="en-US" dirty="0"/>
              <a:t>CADM (CASE Application Development Method)</a:t>
            </a:r>
            <a:endParaRPr lang="lv-LV" altLang="en-US" dirty="0"/>
          </a:p>
          <a:p>
            <a:r>
              <a:rPr lang="lv-LV" altLang="en-US" dirty="0"/>
              <a:t>DSDM</a:t>
            </a:r>
          </a:p>
          <a:p>
            <a:r>
              <a:rPr lang="lv-LV" altLang="en-US" dirty="0" err="1"/>
              <a:t>Rational</a:t>
            </a:r>
            <a:r>
              <a:rPr lang="lv-LV" altLang="en-US" dirty="0"/>
              <a:t> </a:t>
            </a:r>
            <a:r>
              <a:rPr lang="lv-LV" altLang="en-US" dirty="0" err="1"/>
              <a:t>Unified</a:t>
            </a:r>
            <a:r>
              <a:rPr lang="lv-LV" altLang="en-US" dirty="0"/>
              <a:t> Process</a:t>
            </a:r>
          </a:p>
          <a:p>
            <a:r>
              <a:rPr lang="lv-LV" altLang="en-US" dirty="0" err="1"/>
              <a:t>Extreme</a:t>
            </a:r>
            <a:r>
              <a:rPr lang="lv-LV" altLang="en-US" dirty="0"/>
              <a:t> </a:t>
            </a:r>
            <a:r>
              <a:rPr lang="lv-LV" altLang="en-US" dirty="0" err="1"/>
              <a:t>Programming</a:t>
            </a:r>
            <a:endParaRPr lang="lv-LV" altLang="en-US" dirty="0"/>
          </a:p>
          <a:p>
            <a:endParaRPr lang="lv-LV" dirty="0"/>
          </a:p>
          <a:p>
            <a:r>
              <a:rPr lang="lv-LV" dirty="0"/>
              <a:t>Dažādām dzīves cikla stadijām</a:t>
            </a:r>
            <a:endParaRPr lang="en-US" dirty="0"/>
          </a:p>
        </p:txBody>
      </p:sp>
      <p:sp>
        <p:nvSpPr>
          <p:cNvPr id="6" name="Slide Number Placeholder 5"/>
          <p:cNvSpPr>
            <a:spLocks noGrp="1"/>
          </p:cNvSpPr>
          <p:nvPr>
            <p:ph type="sldNum" sz="quarter" idx="12"/>
          </p:nvPr>
        </p:nvSpPr>
        <p:spPr/>
        <p:txBody>
          <a:bodyPr/>
          <a:lstStyle/>
          <a:p>
            <a:fld id="{968C5AB3-690E-4CCC-9377-1881868B6B7C}" type="slidenum">
              <a:rPr lang="en-US" smtClean="0"/>
              <a:t>5</a:t>
            </a:fld>
            <a:endParaRPr lang="en-US"/>
          </a:p>
        </p:txBody>
      </p:sp>
      <p:sp>
        <p:nvSpPr>
          <p:cNvPr id="9" name="Datuma vietturis 6"/>
          <p:cNvSpPr>
            <a:spLocks noGrp="1"/>
          </p:cNvSpPr>
          <p:nvPr/>
        </p:nvSpPr>
        <p:spPr bwMode="auto">
          <a:xfrm>
            <a:off x="179512" y="6601326"/>
            <a:ext cx="1905000" cy="256674"/>
          </a:xfrm>
          <a:prstGeom prst="rect">
            <a:avLst/>
          </a:prstGeom>
          <a:noFill/>
          <a:ln w="9525">
            <a:noFill/>
            <a:miter lim="800000"/>
            <a:headEnd/>
            <a:tailEnd/>
          </a:ln>
          <a:effectLst/>
        </p:spPr>
        <p:txBody>
          <a:bodyPr vert="horz" wrap="square" lIns="91440" tIns="45720" rIns="91440" bIns="45720" numCol="1" anchor="ctr" anchorCtr="0" compatLnSpc="1"/>
          <a:lstStyle>
            <a:defPPr>
              <a:defRPr lang="en-GB"/>
            </a:defPPr>
            <a:lvl1pPr algn="l" rtl="0" fontAlgn="base">
              <a:spcBef>
                <a:spcPct val="0"/>
              </a:spcBef>
              <a:spcAft>
                <a:spcPct val="0"/>
              </a:spcAft>
              <a:defRPr sz="825" b="0" kern="1200" cap="none" spc="0">
                <a:ln>
                  <a:noFill/>
                </a:ln>
                <a:solidFill>
                  <a:schemeClr val="bg1">
                    <a:lumMod val="95000"/>
                  </a:schemeClr>
                </a:solidFill>
                <a:effectLst/>
                <a:latin typeface="+mn-lt"/>
                <a:ea typeface="+mn-ea"/>
                <a:cs typeface="+mn-cs"/>
              </a:defRPr>
            </a:lvl1pPr>
            <a:lvl2pPr marL="457200" algn="l" rtl="0" fontAlgn="base">
              <a:spcBef>
                <a:spcPct val="20000"/>
              </a:spcBef>
              <a:spcAft>
                <a:spcPct val="0"/>
              </a:spcAft>
              <a:defRPr sz="1600" kern="1200">
                <a:solidFill>
                  <a:schemeClr val="tx1"/>
                </a:solidFill>
                <a:latin typeface="Arial" charset="0"/>
                <a:ea typeface="+mn-ea"/>
                <a:cs typeface="Times New Roman" pitchFamily="18" charset="0"/>
              </a:defRPr>
            </a:lvl2pPr>
            <a:lvl3pPr marL="914400" algn="l" rtl="0" fontAlgn="base">
              <a:spcBef>
                <a:spcPct val="20000"/>
              </a:spcBef>
              <a:spcAft>
                <a:spcPct val="0"/>
              </a:spcAft>
              <a:defRPr sz="1600" kern="1200">
                <a:solidFill>
                  <a:schemeClr val="tx1"/>
                </a:solidFill>
                <a:latin typeface="Arial" charset="0"/>
                <a:ea typeface="+mn-ea"/>
                <a:cs typeface="Times New Roman" pitchFamily="18" charset="0"/>
              </a:defRPr>
            </a:lvl3pPr>
            <a:lvl4pPr marL="1371600" algn="l" rtl="0" fontAlgn="base">
              <a:spcBef>
                <a:spcPct val="20000"/>
              </a:spcBef>
              <a:spcAft>
                <a:spcPct val="0"/>
              </a:spcAft>
              <a:defRPr sz="1600" kern="1200">
                <a:solidFill>
                  <a:schemeClr val="tx1"/>
                </a:solidFill>
                <a:latin typeface="Arial" charset="0"/>
                <a:ea typeface="+mn-ea"/>
                <a:cs typeface="Times New Roman" pitchFamily="18" charset="0"/>
              </a:defRPr>
            </a:lvl4pPr>
            <a:lvl5pPr marL="1828800" algn="l" rtl="0" fontAlgn="base">
              <a:spcBef>
                <a:spcPct val="20000"/>
              </a:spcBef>
              <a:spcAft>
                <a:spcPct val="0"/>
              </a:spcAft>
              <a:defRPr sz="1600" kern="1200">
                <a:solidFill>
                  <a:schemeClr val="tx1"/>
                </a:solidFill>
                <a:latin typeface="Arial" charset="0"/>
                <a:ea typeface="+mn-ea"/>
                <a:cs typeface="Times New Roman" pitchFamily="18" charset="0"/>
              </a:defRPr>
            </a:lvl5pPr>
            <a:lvl6pPr marL="2286000" algn="l" defTabSz="914400" rtl="0" eaLnBrk="1" latinLnBrk="0" hangingPunct="1">
              <a:defRPr sz="1600" kern="1200">
                <a:solidFill>
                  <a:schemeClr val="tx1"/>
                </a:solidFill>
                <a:latin typeface="Arial" charset="0"/>
                <a:ea typeface="+mn-ea"/>
                <a:cs typeface="Times New Roman" pitchFamily="18" charset="0"/>
              </a:defRPr>
            </a:lvl6pPr>
            <a:lvl7pPr marL="2743200" algn="l" defTabSz="914400" rtl="0" eaLnBrk="1" latinLnBrk="0" hangingPunct="1">
              <a:defRPr sz="1600" kern="1200">
                <a:solidFill>
                  <a:schemeClr val="tx1"/>
                </a:solidFill>
                <a:latin typeface="Arial" charset="0"/>
                <a:ea typeface="+mn-ea"/>
                <a:cs typeface="Times New Roman" pitchFamily="18" charset="0"/>
              </a:defRPr>
            </a:lvl7pPr>
            <a:lvl8pPr marL="3200400" algn="l" defTabSz="914400" rtl="0" eaLnBrk="1" latinLnBrk="0" hangingPunct="1">
              <a:defRPr sz="1600" kern="1200">
                <a:solidFill>
                  <a:schemeClr val="tx1"/>
                </a:solidFill>
                <a:latin typeface="Arial" charset="0"/>
                <a:ea typeface="+mn-ea"/>
                <a:cs typeface="Times New Roman" pitchFamily="18" charset="0"/>
              </a:defRPr>
            </a:lvl8pPr>
            <a:lvl9pPr marL="3657600" algn="l" defTabSz="914400" rtl="0" eaLnBrk="1" latinLnBrk="0" hangingPunct="1">
              <a:defRPr sz="1600" kern="1200">
                <a:solidFill>
                  <a:schemeClr val="tx1"/>
                </a:solidFill>
                <a:latin typeface="Arial" charset="0"/>
                <a:ea typeface="+mn-ea"/>
                <a:cs typeface="Times New Roman" pitchFamily="18" charset="0"/>
              </a:defRPr>
            </a:lvl9p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192927812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v-LV" dirty="0"/>
              <a:t>Piemērs: Oracle </a:t>
            </a:r>
            <a:r>
              <a:rPr lang="en-US" dirty="0"/>
              <a:t>Method - CDM Classic</a:t>
            </a:r>
          </a:p>
        </p:txBody>
      </p:sp>
      <p:sp>
        <p:nvSpPr>
          <p:cNvPr id="6" name="Slide Number Placeholder 5"/>
          <p:cNvSpPr>
            <a:spLocks noGrp="1"/>
          </p:cNvSpPr>
          <p:nvPr>
            <p:ph type="sldNum" sz="quarter" idx="4"/>
          </p:nvPr>
        </p:nvSpPr>
        <p:spPr/>
        <p:txBody>
          <a:bodyPr/>
          <a:lstStyle/>
          <a:p>
            <a:fld id="{968C5AB3-690E-4CCC-9377-1881868B6B7C}" type="slidenum">
              <a:rPr lang="en-US" smtClean="0"/>
              <a:t>6</a:t>
            </a:fld>
            <a:endParaRPr lang="en-US"/>
          </a:p>
        </p:txBody>
      </p:sp>
      <p:sp>
        <p:nvSpPr>
          <p:cNvPr id="13" name="Rectangle 5"/>
          <p:cNvSpPr>
            <a:spLocks noChangeArrowheads="1"/>
          </p:cNvSpPr>
          <p:nvPr/>
        </p:nvSpPr>
        <p:spPr bwMode="auto">
          <a:xfrm>
            <a:off x="737574" y="2420543"/>
            <a:ext cx="3004136" cy="3219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3006" tIns="41504" rIns="83006" bIns="41504">
            <a:spAutoFit/>
          </a:bodyPr>
          <a:lstStyle/>
          <a:p>
            <a:pPr algn="r" defTabSz="686991" eaLnBrk="0" hangingPunct="0">
              <a:lnSpc>
                <a:spcPct val="130000"/>
              </a:lnSpc>
              <a:spcBef>
                <a:spcPct val="0"/>
              </a:spcBef>
            </a:pPr>
            <a:r>
              <a:rPr lang="en-US" sz="1425" dirty="0">
                <a:solidFill>
                  <a:srgbClr val="FF0000"/>
                </a:solidFill>
                <a:cs typeface="Arial" charset="0"/>
              </a:rPr>
              <a:t>Business Requirements Definition</a:t>
            </a:r>
          </a:p>
          <a:p>
            <a:pPr algn="r" defTabSz="686991" eaLnBrk="0" hangingPunct="0">
              <a:lnSpc>
                <a:spcPct val="130000"/>
              </a:lnSpc>
              <a:spcBef>
                <a:spcPct val="0"/>
              </a:spcBef>
            </a:pPr>
            <a:r>
              <a:rPr lang="en-US" sz="1425" dirty="0">
                <a:cs typeface="Arial" charset="0"/>
              </a:rPr>
              <a:t>     Existing Systems Examination</a:t>
            </a:r>
          </a:p>
          <a:p>
            <a:pPr algn="r" defTabSz="686991" eaLnBrk="0" hangingPunct="0">
              <a:lnSpc>
                <a:spcPct val="130000"/>
              </a:lnSpc>
              <a:spcBef>
                <a:spcPct val="0"/>
              </a:spcBef>
            </a:pPr>
            <a:r>
              <a:rPr lang="en-US" sz="1425" dirty="0">
                <a:cs typeface="Arial" charset="0"/>
              </a:rPr>
              <a:t>                  Technical Architecture</a:t>
            </a:r>
          </a:p>
          <a:p>
            <a:pPr algn="r" defTabSz="686991" eaLnBrk="0" hangingPunct="0">
              <a:lnSpc>
                <a:spcPct val="130000"/>
              </a:lnSpc>
              <a:spcBef>
                <a:spcPct val="0"/>
              </a:spcBef>
            </a:pPr>
            <a:r>
              <a:rPr lang="en-US" sz="1425" dirty="0">
                <a:cs typeface="Arial" charset="0"/>
              </a:rPr>
              <a:t>          Database Design and Build</a:t>
            </a:r>
          </a:p>
          <a:p>
            <a:pPr algn="r" defTabSz="686991" eaLnBrk="0" hangingPunct="0">
              <a:lnSpc>
                <a:spcPct val="130000"/>
              </a:lnSpc>
              <a:spcBef>
                <a:spcPct val="0"/>
              </a:spcBef>
            </a:pPr>
            <a:r>
              <a:rPr lang="en-US" sz="1425" dirty="0">
                <a:cs typeface="Arial" charset="0"/>
              </a:rPr>
              <a:t>              Module Design and Build</a:t>
            </a:r>
          </a:p>
          <a:p>
            <a:pPr algn="r" defTabSz="686991" eaLnBrk="0" hangingPunct="0">
              <a:lnSpc>
                <a:spcPct val="130000"/>
              </a:lnSpc>
              <a:spcBef>
                <a:spcPct val="0"/>
              </a:spcBef>
            </a:pPr>
            <a:r>
              <a:rPr lang="en-US" sz="1425" dirty="0">
                <a:cs typeface="Arial" charset="0"/>
              </a:rPr>
              <a:t>   	              Data Conversion</a:t>
            </a:r>
          </a:p>
          <a:p>
            <a:pPr algn="r" defTabSz="686991" eaLnBrk="0" hangingPunct="0">
              <a:lnSpc>
                <a:spcPct val="130000"/>
              </a:lnSpc>
              <a:spcBef>
                <a:spcPct val="0"/>
              </a:spcBef>
            </a:pPr>
            <a:r>
              <a:rPr lang="en-US" sz="1425" dirty="0">
                <a:cs typeface="Arial" charset="0"/>
              </a:rPr>
              <a:t>	                 Documentation</a:t>
            </a:r>
          </a:p>
          <a:p>
            <a:pPr algn="r" defTabSz="686991" eaLnBrk="0" hangingPunct="0">
              <a:lnSpc>
                <a:spcPct val="130000"/>
              </a:lnSpc>
              <a:spcBef>
                <a:spcPct val="0"/>
              </a:spcBef>
            </a:pPr>
            <a:r>
              <a:rPr lang="en-US" sz="1425" dirty="0">
                <a:cs typeface="Arial" charset="0"/>
              </a:rPr>
              <a:t>		  	  Testing</a:t>
            </a:r>
          </a:p>
          <a:p>
            <a:pPr algn="r" defTabSz="686991" eaLnBrk="0" hangingPunct="0">
              <a:lnSpc>
                <a:spcPct val="130000"/>
              </a:lnSpc>
              <a:spcBef>
                <a:spcPct val="0"/>
              </a:spcBef>
            </a:pPr>
            <a:r>
              <a:rPr lang="en-US" sz="1425" dirty="0">
                <a:cs typeface="Arial" charset="0"/>
              </a:rPr>
              <a:t>	  	              Training</a:t>
            </a:r>
          </a:p>
          <a:p>
            <a:pPr algn="r" defTabSz="686991" eaLnBrk="0" hangingPunct="0">
              <a:lnSpc>
                <a:spcPct val="130000"/>
              </a:lnSpc>
              <a:spcBef>
                <a:spcPct val="0"/>
              </a:spcBef>
            </a:pPr>
            <a:r>
              <a:rPr lang="en-US" sz="1425" dirty="0">
                <a:cs typeface="Arial" charset="0"/>
              </a:rPr>
              <a:t>		           Transition</a:t>
            </a:r>
          </a:p>
          <a:p>
            <a:pPr algn="r" defTabSz="686991" eaLnBrk="0" hangingPunct="0">
              <a:lnSpc>
                <a:spcPct val="130000"/>
              </a:lnSpc>
              <a:spcBef>
                <a:spcPct val="0"/>
              </a:spcBef>
            </a:pPr>
            <a:r>
              <a:rPr lang="en-US" sz="1425" dirty="0">
                <a:cs typeface="Arial" charset="0"/>
              </a:rPr>
              <a:t>	      Post-System Support</a:t>
            </a:r>
          </a:p>
        </p:txBody>
      </p:sp>
      <p:sp>
        <p:nvSpPr>
          <p:cNvPr id="14" name="Rectangle 60"/>
          <p:cNvSpPr>
            <a:spLocks noChangeArrowheads="1"/>
          </p:cNvSpPr>
          <p:nvPr/>
        </p:nvSpPr>
        <p:spPr bwMode="auto">
          <a:xfrm rot="19260000">
            <a:off x="3951611" y="1918395"/>
            <a:ext cx="791202" cy="268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06" tIns="41504" rIns="83006" bIns="41504">
            <a:spAutoFit/>
          </a:bodyPr>
          <a:lstStyle/>
          <a:p>
            <a:pPr defTabSz="686991" eaLnBrk="0" hangingPunct="0">
              <a:spcBef>
                <a:spcPct val="0"/>
              </a:spcBef>
            </a:pPr>
            <a:r>
              <a:rPr lang="en-US" sz="1200" cap="small" dirty="0">
                <a:solidFill>
                  <a:srgbClr val="FF0000"/>
                </a:solidFill>
                <a:latin typeface="Franklin Gothic Medium" pitchFamily="34" charset="0"/>
                <a:cs typeface="Arial" charset="0"/>
              </a:rPr>
              <a:t>Definition</a:t>
            </a:r>
          </a:p>
        </p:txBody>
      </p:sp>
      <p:sp>
        <p:nvSpPr>
          <p:cNvPr id="15" name="Rectangle 61"/>
          <p:cNvSpPr>
            <a:spLocks noChangeArrowheads="1"/>
          </p:cNvSpPr>
          <p:nvPr/>
        </p:nvSpPr>
        <p:spPr bwMode="auto">
          <a:xfrm rot="19260000">
            <a:off x="4316258" y="1939826"/>
            <a:ext cx="705281" cy="268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06" tIns="41504" rIns="83006" bIns="41504">
            <a:spAutoFit/>
          </a:bodyPr>
          <a:lstStyle/>
          <a:p>
            <a:pPr defTabSz="686991" eaLnBrk="0" hangingPunct="0">
              <a:spcBef>
                <a:spcPct val="0"/>
              </a:spcBef>
            </a:pPr>
            <a:r>
              <a:rPr lang="en-US" sz="1200" cap="small" dirty="0">
                <a:latin typeface="Franklin Gothic Medium" pitchFamily="34" charset="0"/>
                <a:cs typeface="Arial" charset="0"/>
              </a:rPr>
              <a:t>Analysis</a:t>
            </a:r>
          </a:p>
        </p:txBody>
      </p:sp>
      <p:sp>
        <p:nvSpPr>
          <p:cNvPr id="16" name="Rectangle 62"/>
          <p:cNvSpPr>
            <a:spLocks noChangeArrowheads="1"/>
          </p:cNvSpPr>
          <p:nvPr/>
        </p:nvSpPr>
        <p:spPr bwMode="auto">
          <a:xfrm rot="19260000">
            <a:off x="4944871" y="1963639"/>
            <a:ext cx="595635" cy="268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006" tIns="41504" rIns="83006" bIns="41504">
            <a:spAutoFit/>
          </a:bodyPr>
          <a:lstStyle/>
          <a:p>
            <a:pPr defTabSz="686991" eaLnBrk="0" hangingPunct="0">
              <a:spcBef>
                <a:spcPct val="0"/>
              </a:spcBef>
            </a:pPr>
            <a:r>
              <a:rPr lang="en-US" sz="1200" cap="small" dirty="0">
                <a:latin typeface="Franklin Gothic Medium" pitchFamily="34" charset="0"/>
                <a:cs typeface="Arial" charset="0"/>
              </a:rPr>
              <a:t>Design</a:t>
            </a:r>
          </a:p>
        </p:txBody>
      </p:sp>
      <p:sp>
        <p:nvSpPr>
          <p:cNvPr id="17" name="Rectangle 63"/>
          <p:cNvSpPr>
            <a:spLocks noChangeArrowheads="1"/>
          </p:cNvSpPr>
          <p:nvPr/>
        </p:nvSpPr>
        <p:spPr bwMode="auto">
          <a:xfrm rot="19260000">
            <a:off x="5610375" y="1976736"/>
            <a:ext cx="547409" cy="268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006" tIns="41504" rIns="83006" bIns="41504">
            <a:spAutoFit/>
          </a:bodyPr>
          <a:lstStyle/>
          <a:p>
            <a:pPr defTabSz="686991" eaLnBrk="0" hangingPunct="0">
              <a:spcBef>
                <a:spcPct val="0"/>
              </a:spcBef>
            </a:pPr>
            <a:r>
              <a:rPr lang="en-US" sz="1200" cap="small">
                <a:latin typeface="Franklin Gothic Medium" pitchFamily="34" charset="0"/>
                <a:cs typeface="Arial" charset="0"/>
              </a:rPr>
              <a:t>Build</a:t>
            </a:r>
          </a:p>
        </p:txBody>
      </p:sp>
      <p:sp>
        <p:nvSpPr>
          <p:cNvPr id="18" name="Rectangle 64"/>
          <p:cNvSpPr>
            <a:spLocks noChangeArrowheads="1"/>
          </p:cNvSpPr>
          <p:nvPr/>
        </p:nvSpPr>
        <p:spPr bwMode="auto">
          <a:xfrm rot="19260000">
            <a:off x="6379658" y="1855292"/>
            <a:ext cx="924440" cy="268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006" tIns="41504" rIns="83006" bIns="41504">
            <a:spAutoFit/>
          </a:bodyPr>
          <a:lstStyle/>
          <a:p>
            <a:pPr defTabSz="686991" eaLnBrk="0" hangingPunct="0">
              <a:spcBef>
                <a:spcPct val="0"/>
              </a:spcBef>
            </a:pPr>
            <a:r>
              <a:rPr lang="en-US" sz="1200" cap="small">
                <a:latin typeface="Franklin Gothic Medium" pitchFamily="34" charset="0"/>
                <a:cs typeface="Arial" charset="0"/>
              </a:rPr>
              <a:t>Transition</a:t>
            </a:r>
          </a:p>
        </p:txBody>
      </p:sp>
      <p:sp>
        <p:nvSpPr>
          <p:cNvPr id="19" name="Rectangle 73"/>
          <p:cNvSpPr>
            <a:spLocks noChangeArrowheads="1"/>
          </p:cNvSpPr>
          <p:nvPr/>
        </p:nvSpPr>
        <p:spPr bwMode="auto">
          <a:xfrm rot="19260000">
            <a:off x="6989723" y="1816001"/>
            <a:ext cx="1025567" cy="268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006" tIns="41504" rIns="83006" bIns="41504">
            <a:spAutoFit/>
          </a:bodyPr>
          <a:lstStyle/>
          <a:p>
            <a:pPr defTabSz="686991" eaLnBrk="0" hangingPunct="0">
              <a:spcBef>
                <a:spcPct val="0"/>
              </a:spcBef>
            </a:pPr>
            <a:r>
              <a:rPr lang="en-US" sz="1200" cap="small">
                <a:latin typeface="Franklin Gothic Medium" pitchFamily="34" charset="0"/>
                <a:cs typeface="Arial" charset="0"/>
              </a:rPr>
              <a:t>Production</a:t>
            </a:r>
          </a:p>
        </p:txBody>
      </p:sp>
      <p:grpSp>
        <p:nvGrpSpPr>
          <p:cNvPr id="20" name="Group 19"/>
          <p:cNvGrpSpPr/>
          <p:nvPr/>
        </p:nvGrpSpPr>
        <p:grpSpPr>
          <a:xfrm>
            <a:off x="3782382" y="2349104"/>
            <a:ext cx="3676873" cy="3180159"/>
            <a:chOff x="4232275" y="1989138"/>
            <a:chExt cx="5310188" cy="4240212"/>
          </a:xfrm>
        </p:grpSpPr>
        <p:sp>
          <p:nvSpPr>
            <p:cNvPr id="21" name="Freeform 6"/>
            <p:cNvSpPr>
              <a:spLocks/>
            </p:cNvSpPr>
            <p:nvPr/>
          </p:nvSpPr>
          <p:spPr bwMode="auto">
            <a:xfrm>
              <a:off x="4383088" y="3190875"/>
              <a:ext cx="1908175" cy="236538"/>
            </a:xfrm>
            <a:custGeom>
              <a:avLst/>
              <a:gdLst>
                <a:gd name="T0" fmla="*/ 0 w 971"/>
                <a:gd name="T1" fmla="*/ 128 h 129"/>
                <a:gd name="T2" fmla="*/ 970 w 971"/>
                <a:gd name="T3" fmla="*/ 128 h 129"/>
                <a:gd name="T4" fmla="*/ 970 w 971"/>
                <a:gd name="T5" fmla="*/ 0 h 129"/>
                <a:gd name="T6" fmla="*/ 0 w 971"/>
                <a:gd name="T7" fmla="*/ 0 h 129"/>
                <a:gd name="T8" fmla="*/ 0 w 971"/>
                <a:gd name="T9" fmla="*/ 128 h 129"/>
              </a:gdLst>
              <a:ahLst/>
              <a:cxnLst>
                <a:cxn ang="0">
                  <a:pos x="T0" y="T1"/>
                </a:cxn>
                <a:cxn ang="0">
                  <a:pos x="T2" y="T3"/>
                </a:cxn>
                <a:cxn ang="0">
                  <a:pos x="T4" y="T5"/>
                </a:cxn>
                <a:cxn ang="0">
                  <a:pos x="T6" y="T7"/>
                </a:cxn>
                <a:cxn ang="0">
                  <a:pos x="T8" y="T9"/>
                </a:cxn>
              </a:cxnLst>
              <a:rect l="0" t="0" r="r" b="b"/>
              <a:pathLst>
                <a:path w="971" h="129">
                  <a:moveTo>
                    <a:pt x="0" y="128"/>
                  </a:moveTo>
                  <a:lnTo>
                    <a:pt x="970" y="128"/>
                  </a:lnTo>
                  <a:lnTo>
                    <a:pt x="970" y="0"/>
                  </a:lnTo>
                  <a:lnTo>
                    <a:pt x="0" y="0"/>
                  </a:lnTo>
                  <a:lnTo>
                    <a:pt x="0" y="128"/>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22" name="Freeform 7"/>
            <p:cNvSpPr>
              <a:spLocks/>
            </p:cNvSpPr>
            <p:nvPr/>
          </p:nvSpPr>
          <p:spPr bwMode="auto">
            <a:xfrm>
              <a:off x="4367213" y="2846388"/>
              <a:ext cx="1247775" cy="214312"/>
            </a:xfrm>
            <a:custGeom>
              <a:avLst/>
              <a:gdLst>
                <a:gd name="T0" fmla="*/ 0 w 635"/>
                <a:gd name="T1" fmla="*/ 116 h 117"/>
                <a:gd name="T2" fmla="*/ 634 w 635"/>
                <a:gd name="T3" fmla="*/ 116 h 117"/>
                <a:gd name="T4" fmla="*/ 634 w 635"/>
                <a:gd name="T5" fmla="*/ 0 h 117"/>
                <a:gd name="T6" fmla="*/ 0 w 635"/>
                <a:gd name="T7" fmla="*/ 0 h 117"/>
                <a:gd name="T8" fmla="*/ 0 w 635"/>
                <a:gd name="T9" fmla="*/ 116 h 117"/>
              </a:gdLst>
              <a:ahLst/>
              <a:cxnLst>
                <a:cxn ang="0">
                  <a:pos x="T0" y="T1"/>
                </a:cxn>
                <a:cxn ang="0">
                  <a:pos x="T2" y="T3"/>
                </a:cxn>
                <a:cxn ang="0">
                  <a:pos x="T4" y="T5"/>
                </a:cxn>
                <a:cxn ang="0">
                  <a:pos x="T6" y="T7"/>
                </a:cxn>
                <a:cxn ang="0">
                  <a:pos x="T8" y="T9"/>
                </a:cxn>
              </a:cxnLst>
              <a:rect l="0" t="0" r="r" b="b"/>
              <a:pathLst>
                <a:path w="635" h="117">
                  <a:moveTo>
                    <a:pt x="0" y="116"/>
                  </a:moveTo>
                  <a:lnTo>
                    <a:pt x="634" y="116"/>
                  </a:lnTo>
                  <a:lnTo>
                    <a:pt x="634" y="0"/>
                  </a:lnTo>
                  <a:lnTo>
                    <a:pt x="0" y="0"/>
                  </a:lnTo>
                  <a:lnTo>
                    <a:pt x="0" y="116"/>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nvGrpSpPr>
            <p:cNvPr id="23" name="Group 8"/>
            <p:cNvGrpSpPr>
              <a:grpSpLocks/>
            </p:cNvGrpSpPr>
            <p:nvPr/>
          </p:nvGrpSpPr>
          <p:grpSpPr bwMode="auto">
            <a:xfrm>
              <a:off x="6111875" y="3595688"/>
              <a:ext cx="1250950" cy="222250"/>
              <a:chOff x="3110" y="1963"/>
              <a:chExt cx="637" cy="121"/>
            </a:xfrm>
          </p:grpSpPr>
          <p:sp>
            <p:nvSpPr>
              <p:cNvPr id="89" name="Freeform 9"/>
              <p:cNvSpPr>
                <a:spLocks/>
              </p:cNvSpPr>
              <p:nvPr/>
            </p:nvSpPr>
            <p:spPr bwMode="auto">
              <a:xfrm>
                <a:off x="3110" y="1963"/>
                <a:ext cx="296" cy="121"/>
              </a:xfrm>
              <a:custGeom>
                <a:avLst/>
                <a:gdLst>
                  <a:gd name="T0" fmla="*/ 0 w 296"/>
                  <a:gd name="T1" fmla="*/ 120 h 121"/>
                  <a:gd name="T2" fmla="*/ 295 w 296"/>
                  <a:gd name="T3" fmla="*/ 120 h 121"/>
                  <a:gd name="T4" fmla="*/ 295 w 296"/>
                  <a:gd name="T5" fmla="*/ 0 h 121"/>
                  <a:gd name="T6" fmla="*/ 0 w 296"/>
                  <a:gd name="T7" fmla="*/ 0 h 121"/>
                  <a:gd name="T8" fmla="*/ 0 w 296"/>
                  <a:gd name="T9" fmla="*/ 120 h 121"/>
                </a:gdLst>
                <a:ahLst/>
                <a:cxnLst>
                  <a:cxn ang="0">
                    <a:pos x="T0" y="T1"/>
                  </a:cxn>
                  <a:cxn ang="0">
                    <a:pos x="T2" y="T3"/>
                  </a:cxn>
                  <a:cxn ang="0">
                    <a:pos x="T4" y="T5"/>
                  </a:cxn>
                  <a:cxn ang="0">
                    <a:pos x="T6" y="T7"/>
                  </a:cxn>
                  <a:cxn ang="0">
                    <a:pos x="T8" y="T9"/>
                  </a:cxn>
                </a:cxnLst>
                <a:rect l="0" t="0" r="r" b="b"/>
                <a:pathLst>
                  <a:path w="296" h="121">
                    <a:moveTo>
                      <a:pt x="0" y="120"/>
                    </a:moveTo>
                    <a:lnTo>
                      <a:pt x="295" y="120"/>
                    </a:lnTo>
                    <a:lnTo>
                      <a:pt x="295" y="0"/>
                    </a:lnTo>
                    <a:lnTo>
                      <a:pt x="0" y="0"/>
                    </a:lnTo>
                    <a:lnTo>
                      <a:pt x="0" y="120"/>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90" name="Freeform 10"/>
              <p:cNvSpPr>
                <a:spLocks/>
              </p:cNvSpPr>
              <p:nvPr/>
            </p:nvSpPr>
            <p:spPr bwMode="auto">
              <a:xfrm>
                <a:off x="3598" y="1963"/>
                <a:ext cx="149" cy="121"/>
              </a:xfrm>
              <a:custGeom>
                <a:avLst/>
                <a:gdLst>
                  <a:gd name="T0" fmla="*/ 0 w 149"/>
                  <a:gd name="T1" fmla="*/ 120 h 121"/>
                  <a:gd name="T2" fmla="*/ 148 w 149"/>
                  <a:gd name="T3" fmla="*/ 120 h 121"/>
                  <a:gd name="T4" fmla="*/ 148 w 149"/>
                  <a:gd name="T5" fmla="*/ 0 h 121"/>
                  <a:gd name="T6" fmla="*/ 0 w 149"/>
                  <a:gd name="T7" fmla="*/ 0 h 121"/>
                  <a:gd name="T8" fmla="*/ 0 w 149"/>
                  <a:gd name="T9" fmla="*/ 120 h 121"/>
                </a:gdLst>
                <a:ahLst/>
                <a:cxnLst>
                  <a:cxn ang="0">
                    <a:pos x="T0" y="T1"/>
                  </a:cxn>
                  <a:cxn ang="0">
                    <a:pos x="T2" y="T3"/>
                  </a:cxn>
                  <a:cxn ang="0">
                    <a:pos x="T4" y="T5"/>
                  </a:cxn>
                  <a:cxn ang="0">
                    <a:pos x="T6" y="T7"/>
                  </a:cxn>
                  <a:cxn ang="0">
                    <a:pos x="T8" y="T9"/>
                  </a:cxn>
                </a:cxnLst>
                <a:rect l="0" t="0" r="r" b="b"/>
                <a:pathLst>
                  <a:path w="149" h="121">
                    <a:moveTo>
                      <a:pt x="0" y="120"/>
                    </a:moveTo>
                    <a:lnTo>
                      <a:pt x="148" y="120"/>
                    </a:lnTo>
                    <a:lnTo>
                      <a:pt x="148" y="0"/>
                    </a:lnTo>
                    <a:lnTo>
                      <a:pt x="0" y="0"/>
                    </a:lnTo>
                    <a:lnTo>
                      <a:pt x="0" y="120"/>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91" name="Line 11"/>
              <p:cNvSpPr>
                <a:spLocks noChangeShapeType="1"/>
              </p:cNvSpPr>
              <p:nvPr/>
            </p:nvSpPr>
            <p:spPr bwMode="auto">
              <a:xfrm>
                <a:off x="3405" y="2022"/>
                <a:ext cx="193"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grpSp>
          <p:nvGrpSpPr>
            <p:cNvPr id="24" name="Group 12"/>
            <p:cNvGrpSpPr>
              <a:grpSpLocks/>
            </p:cNvGrpSpPr>
            <p:nvPr/>
          </p:nvGrpSpPr>
          <p:grpSpPr bwMode="auto">
            <a:xfrm>
              <a:off x="4784725" y="4311650"/>
              <a:ext cx="3460750" cy="223838"/>
              <a:chOff x="2435" y="2354"/>
              <a:chExt cx="1761" cy="122"/>
            </a:xfrm>
          </p:grpSpPr>
          <p:sp>
            <p:nvSpPr>
              <p:cNvPr id="80" name="Freeform 13"/>
              <p:cNvSpPr>
                <a:spLocks/>
              </p:cNvSpPr>
              <p:nvPr/>
            </p:nvSpPr>
            <p:spPr bwMode="auto">
              <a:xfrm>
                <a:off x="2435" y="2354"/>
                <a:ext cx="76" cy="122"/>
              </a:xfrm>
              <a:custGeom>
                <a:avLst/>
                <a:gdLst>
                  <a:gd name="T0" fmla="*/ 0 w 76"/>
                  <a:gd name="T1" fmla="*/ 121 h 122"/>
                  <a:gd name="T2" fmla="*/ 75 w 76"/>
                  <a:gd name="T3" fmla="*/ 121 h 122"/>
                  <a:gd name="T4" fmla="*/ 75 w 76"/>
                  <a:gd name="T5" fmla="*/ 0 h 122"/>
                  <a:gd name="T6" fmla="*/ 0 w 76"/>
                  <a:gd name="T7" fmla="*/ 0 h 122"/>
                  <a:gd name="T8" fmla="*/ 0 w 76"/>
                  <a:gd name="T9" fmla="*/ 121 h 122"/>
                </a:gdLst>
                <a:ahLst/>
                <a:cxnLst>
                  <a:cxn ang="0">
                    <a:pos x="T0" y="T1"/>
                  </a:cxn>
                  <a:cxn ang="0">
                    <a:pos x="T2" y="T3"/>
                  </a:cxn>
                  <a:cxn ang="0">
                    <a:pos x="T4" y="T5"/>
                  </a:cxn>
                  <a:cxn ang="0">
                    <a:pos x="T6" y="T7"/>
                  </a:cxn>
                  <a:cxn ang="0">
                    <a:pos x="T8" y="T9"/>
                  </a:cxn>
                </a:cxnLst>
                <a:rect l="0" t="0" r="r" b="b"/>
                <a:pathLst>
                  <a:path w="76" h="122">
                    <a:moveTo>
                      <a:pt x="0" y="121"/>
                    </a:moveTo>
                    <a:lnTo>
                      <a:pt x="75" y="121"/>
                    </a:lnTo>
                    <a:lnTo>
                      <a:pt x="75"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81" name="Freeform 14"/>
              <p:cNvSpPr>
                <a:spLocks/>
              </p:cNvSpPr>
              <p:nvPr/>
            </p:nvSpPr>
            <p:spPr bwMode="auto">
              <a:xfrm>
                <a:off x="2699" y="2354"/>
                <a:ext cx="149" cy="122"/>
              </a:xfrm>
              <a:custGeom>
                <a:avLst/>
                <a:gdLst>
                  <a:gd name="T0" fmla="*/ 0 w 149"/>
                  <a:gd name="T1" fmla="*/ 121 h 122"/>
                  <a:gd name="T2" fmla="*/ 148 w 149"/>
                  <a:gd name="T3" fmla="*/ 121 h 122"/>
                  <a:gd name="T4" fmla="*/ 148 w 149"/>
                  <a:gd name="T5" fmla="*/ 0 h 122"/>
                  <a:gd name="T6" fmla="*/ 0 w 149"/>
                  <a:gd name="T7" fmla="*/ 0 h 122"/>
                  <a:gd name="T8" fmla="*/ 0 w 149"/>
                  <a:gd name="T9" fmla="*/ 121 h 122"/>
                </a:gdLst>
                <a:ahLst/>
                <a:cxnLst>
                  <a:cxn ang="0">
                    <a:pos x="T0" y="T1"/>
                  </a:cxn>
                  <a:cxn ang="0">
                    <a:pos x="T2" y="T3"/>
                  </a:cxn>
                  <a:cxn ang="0">
                    <a:pos x="T4" y="T5"/>
                  </a:cxn>
                  <a:cxn ang="0">
                    <a:pos x="T6" y="T7"/>
                  </a:cxn>
                  <a:cxn ang="0">
                    <a:pos x="T8" y="T9"/>
                  </a:cxn>
                </a:cxnLst>
                <a:rect l="0" t="0" r="r" b="b"/>
                <a:pathLst>
                  <a:path w="149" h="122">
                    <a:moveTo>
                      <a:pt x="0" y="121"/>
                    </a:moveTo>
                    <a:lnTo>
                      <a:pt x="148" y="121"/>
                    </a:lnTo>
                    <a:lnTo>
                      <a:pt x="148"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82" name="Line 15"/>
              <p:cNvSpPr>
                <a:spLocks noChangeShapeType="1"/>
              </p:cNvSpPr>
              <p:nvPr/>
            </p:nvSpPr>
            <p:spPr bwMode="auto">
              <a:xfrm>
                <a:off x="2510" y="2413"/>
                <a:ext cx="18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83" name="Freeform 16"/>
              <p:cNvSpPr>
                <a:spLocks/>
              </p:cNvSpPr>
              <p:nvPr/>
            </p:nvSpPr>
            <p:spPr bwMode="auto">
              <a:xfrm>
                <a:off x="3110" y="2354"/>
                <a:ext cx="75" cy="122"/>
              </a:xfrm>
              <a:custGeom>
                <a:avLst/>
                <a:gdLst>
                  <a:gd name="T0" fmla="*/ 0 w 75"/>
                  <a:gd name="T1" fmla="*/ 121 h 122"/>
                  <a:gd name="T2" fmla="*/ 74 w 75"/>
                  <a:gd name="T3" fmla="*/ 121 h 122"/>
                  <a:gd name="T4" fmla="*/ 74 w 75"/>
                  <a:gd name="T5" fmla="*/ 0 h 122"/>
                  <a:gd name="T6" fmla="*/ 0 w 75"/>
                  <a:gd name="T7" fmla="*/ 0 h 122"/>
                  <a:gd name="T8" fmla="*/ 0 w 75"/>
                  <a:gd name="T9" fmla="*/ 121 h 122"/>
                </a:gdLst>
                <a:ahLst/>
                <a:cxnLst>
                  <a:cxn ang="0">
                    <a:pos x="T0" y="T1"/>
                  </a:cxn>
                  <a:cxn ang="0">
                    <a:pos x="T2" y="T3"/>
                  </a:cxn>
                  <a:cxn ang="0">
                    <a:pos x="T4" y="T5"/>
                  </a:cxn>
                  <a:cxn ang="0">
                    <a:pos x="T6" y="T7"/>
                  </a:cxn>
                  <a:cxn ang="0">
                    <a:pos x="T8" y="T9"/>
                  </a:cxn>
                </a:cxnLst>
                <a:rect l="0" t="0" r="r" b="b"/>
                <a:pathLst>
                  <a:path w="75" h="122">
                    <a:moveTo>
                      <a:pt x="0" y="121"/>
                    </a:moveTo>
                    <a:lnTo>
                      <a:pt x="74" y="121"/>
                    </a:lnTo>
                    <a:lnTo>
                      <a:pt x="74"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84" name="Line 17"/>
              <p:cNvSpPr>
                <a:spLocks noChangeShapeType="1"/>
              </p:cNvSpPr>
              <p:nvPr/>
            </p:nvSpPr>
            <p:spPr bwMode="auto">
              <a:xfrm>
                <a:off x="2847" y="2413"/>
                <a:ext cx="263"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85" name="Freeform 18"/>
              <p:cNvSpPr>
                <a:spLocks/>
              </p:cNvSpPr>
              <p:nvPr/>
            </p:nvSpPr>
            <p:spPr bwMode="auto">
              <a:xfrm>
                <a:off x="3598" y="2354"/>
                <a:ext cx="149" cy="122"/>
              </a:xfrm>
              <a:custGeom>
                <a:avLst/>
                <a:gdLst>
                  <a:gd name="T0" fmla="*/ 0 w 149"/>
                  <a:gd name="T1" fmla="*/ 121 h 122"/>
                  <a:gd name="T2" fmla="*/ 148 w 149"/>
                  <a:gd name="T3" fmla="*/ 121 h 122"/>
                  <a:gd name="T4" fmla="*/ 148 w 149"/>
                  <a:gd name="T5" fmla="*/ 0 h 122"/>
                  <a:gd name="T6" fmla="*/ 0 w 149"/>
                  <a:gd name="T7" fmla="*/ 0 h 122"/>
                  <a:gd name="T8" fmla="*/ 0 w 149"/>
                  <a:gd name="T9" fmla="*/ 121 h 122"/>
                </a:gdLst>
                <a:ahLst/>
                <a:cxnLst>
                  <a:cxn ang="0">
                    <a:pos x="T0" y="T1"/>
                  </a:cxn>
                  <a:cxn ang="0">
                    <a:pos x="T2" y="T3"/>
                  </a:cxn>
                  <a:cxn ang="0">
                    <a:pos x="T4" y="T5"/>
                  </a:cxn>
                  <a:cxn ang="0">
                    <a:pos x="T6" y="T7"/>
                  </a:cxn>
                  <a:cxn ang="0">
                    <a:pos x="T8" y="T9"/>
                  </a:cxn>
                </a:cxnLst>
                <a:rect l="0" t="0" r="r" b="b"/>
                <a:pathLst>
                  <a:path w="149" h="122">
                    <a:moveTo>
                      <a:pt x="0" y="121"/>
                    </a:moveTo>
                    <a:lnTo>
                      <a:pt x="148" y="121"/>
                    </a:lnTo>
                    <a:lnTo>
                      <a:pt x="148"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86" name="Line 19"/>
              <p:cNvSpPr>
                <a:spLocks noChangeShapeType="1"/>
              </p:cNvSpPr>
              <p:nvPr/>
            </p:nvSpPr>
            <p:spPr bwMode="auto">
              <a:xfrm>
                <a:off x="3184" y="2413"/>
                <a:ext cx="414"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87" name="Freeform 20"/>
              <p:cNvSpPr>
                <a:spLocks/>
              </p:cNvSpPr>
              <p:nvPr/>
            </p:nvSpPr>
            <p:spPr bwMode="auto">
              <a:xfrm>
                <a:off x="4047" y="2354"/>
                <a:ext cx="149" cy="122"/>
              </a:xfrm>
              <a:custGeom>
                <a:avLst/>
                <a:gdLst>
                  <a:gd name="T0" fmla="*/ 0 w 149"/>
                  <a:gd name="T1" fmla="*/ 121 h 122"/>
                  <a:gd name="T2" fmla="*/ 148 w 149"/>
                  <a:gd name="T3" fmla="*/ 121 h 122"/>
                  <a:gd name="T4" fmla="*/ 148 w 149"/>
                  <a:gd name="T5" fmla="*/ 0 h 122"/>
                  <a:gd name="T6" fmla="*/ 0 w 149"/>
                  <a:gd name="T7" fmla="*/ 0 h 122"/>
                  <a:gd name="T8" fmla="*/ 0 w 149"/>
                  <a:gd name="T9" fmla="*/ 121 h 122"/>
                </a:gdLst>
                <a:ahLst/>
                <a:cxnLst>
                  <a:cxn ang="0">
                    <a:pos x="T0" y="T1"/>
                  </a:cxn>
                  <a:cxn ang="0">
                    <a:pos x="T2" y="T3"/>
                  </a:cxn>
                  <a:cxn ang="0">
                    <a:pos x="T4" y="T5"/>
                  </a:cxn>
                  <a:cxn ang="0">
                    <a:pos x="T6" y="T7"/>
                  </a:cxn>
                  <a:cxn ang="0">
                    <a:pos x="T8" y="T9"/>
                  </a:cxn>
                </a:cxnLst>
                <a:rect l="0" t="0" r="r" b="b"/>
                <a:pathLst>
                  <a:path w="149" h="122">
                    <a:moveTo>
                      <a:pt x="0" y="121"/>
                    </a:moveTo>
                    <a:lnTo>
                      <a:pt x="148" y="121"/>
                    </a:lnTo>
                    <a:lnTo>
                      <a:pt x="148"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88" name="Line 21"/>
              <p:cNvSpPr>
                <a:spLocks noChangeShapeType="1"/>
              </p:cNvSpPr>
              <p:nvPr/>
            </p:nvSpPr>
            <p:spPr bwMode="auto">
              <a:xfrm>
                <a:off x="3746" y="2413"/>
                <a:ext cx="30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grpSp>
          <p:nvGrpSpPr>
            <p:cNvPr id="25" name="Group 22"/>
            <p:cNvGrpSpPr>
              <a:grpSpLocks/>
            </p:cNvGrpSpPr>
            <p:nvPr/>
          </p:nvGrpSpPr>
          <p:grpSpPr bwMode="auto">
            <a:xfrm>
              <a:off x="5699125" y="5770563"/>
              <a:ext cx="2827338" cy="220662"/>
              <a:chOff x="2900" y="3150"/>
              <a:chExt cx="1439" cy="121"/>
            </a:xfrm>
          </p:grpSpPr>
          <p:sp>
            <p:nvSpPr>
              <p:cNvPr id="73" name="Freeform 23"/>
              <p:cNvSpPr>
                <a:spLocks/>
              </p:cNvSpPr>
              <p:nvPr/>
            </p:nvSpPr>
            <p:spPr bwMode="auto">
              <a:xfrm>
                <a:off x="2900" y="3150"/>
                <a:ext cx="77" cy="121"/>
              </a:xfrm>
              <a:custGeom>
                <a:avLst/>
                <a:gdLst>
                  <a:gd name="T0" fmla="*/ 0 w 77"/>
                  <a:gd name="T1" fmla="*/ 120 h 121"/>
                  <a:gd name="T2" fmla="*/ 76 w 77"/>
                  <a:gd name="T3" fmla="*/ 120 h 121"/>
                  <a:gd name="T4" fmla="*/ 76 w 77"/>
                  <a:gd name="T5" fmla="*/ 0 h 121"/>
                  <a:gd name="T6" fmla="*/ 0 w 77"/>
                  <a:gd name="T7" fmla="*/ 0 h 121"/>
                  <a:gd name="T8" fmla="*/ 0 w 77"/>
                  <a:gd name="T9" fmla="*/ 120 h 121"/>
                </a:gdLst>
                <a:ahLst/>
                <a:cxnLst>
                  <a:cxn ang="0">
                    <a:pos x="T0" y="T1"/>
                  </a:cxn>
                  <a:cxn ang="0">
                    <a:pos x="T2" y="T3"/>
                  </a:cxn>
                  <a:cxn ang="0">
                    <a:pos x="T4" y="T5"/>
                  </a:cxn>
                  <a:cxn ang="0">
                    <a:pos x="T6" y="T7"/>
                  </a:cxn>
                  <a:cxn ang="0">
                    <a:pos x="T8" y="T9"/>
                  </a:cxn>
                </a:cxnLst>
                <a:rect l="0" t="0" r="r" b="b"/>
                <a:pathLst>
                  <a:path w="77" h="121">
                    <a:moveTo>
                      <a:pt x="0" y="120"/>
                    </a:moveTo>
                    <a:lnTo>
                      <a:pt x="76" y="120"/>
                    </a:lnTo>
                    <a:lnTo>
                      <a:pt x="76" y="0"/>
                    </a:lnTo>
                    <a:lnTo>
                      <a:pt x="0" y="0"/>
                    </a:lnTo>
                    <a:lnTo>
                      <a:pt x="0" y="120"/>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74" name="Freeform 24"/>
              <p:cNvSpPr>
                <a:spLocks/>
              </p:cNvSpPr>
              <p:nvPr/>
            </p:nvSpPr>
            <p:spPr bwMode="auto">
              <a:xfrm>
                <a:off x="3238" y="3150"/>
                <a:ext cx="77" cy="121"/>
              </a:xfrm>
              <a:custGeom>
                <a:avLst/>
                <a:gdLst>
                  <a:gd name="T0" fmla="*/ 0 w 77"/>
                  <a:gd name="T1" fmla="*/ 120 h 121"/>
                  <a:gd name="T2" fmla="*/ 76 w 77"/>
                  <a:gd name="T3" fmla="*/ 120 h 121"/>
                  <a:gd name="T4" fmla="*/ 76 w 77"/>
                  <a:gd name="T5" fmla="*/ 0 h 121"/>
                  <a:gd name="T6" fmla="*/ 0 w 77"/>
                  <a:gd name="T7" fmla="*/ 0 h 121"/>
                  <a:gd name="T8" fmla="*/ 0 w 77"/>
                  <a:gd name="T9" fmla="*/ 120 h 121"/>
                </a:gdLst>
                <a:ahLst/>
                <a:cxnLst>
                  <a:cxn ang="0">
                    <a:pos x="T0" y="T1"/>
                  </a:cxn>
                  <a:cxn ang="0">
                    <a:pos x="T2" y="T3"/>
                  </a:cxn>
                  <a:cxn ang="0">
                    <a:pos x="T4" y="T5"/>
                  </a:cxn>
                  <a:cxn ang="0">
                    <a:pos x="T6" y="T7"/>
                  </a:cxn>
                  <a:cxn ang="0">
                    <a:pos x="T8" y="T9"/>
                  </a:cxn>
                </a:cxnLst>
                <a:rect l="0" t="0" r="r" b="b"/>
                <a:pathLst>
                  <a:path w="77" h="121">
                    <a:moveTo>
                      <a:pt x="0" y="120"/>
                    </a:moveTo>
                    <a:lnTo>
                      <a:pt x="76" y="120"/>
                    </a:lnTo>
                    <a:lnTo>
                      <a:pt x="76" y="0"/>
                    </a:lnTo>
                    <a:lnTo>
                      <a:pt x="0" y="0"/>
                    </a:lnTo>
                    <a:lnTo>
                      <a:pt x="0" y="120"/>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75" name="Freeform 25"/>
              <p:cNvSpPr>
                <a:spLocks/>
              </p:cNvSpPr>
              <p:nvPr/>
            </p:nvSpPr>
            <p:spPr bwMode="auto">
              <a:xfrm>
                <a:off x="3706" y="3150"/>
                <a:ext cx="94" cy="121"/>
              </a:xfrm>
              <a:custGeom>
                <a:avLst/>
                <a:gdLst>
                  <a:gd name="T0" fmla="*/ 0 w 94"/>
                  <a:gd name="T1" fmla="*/ 120 h 121"/>
                  <a:gd name="T2" fmla="*/ 93 w 94"/>
                  <a:gd name="T3" fmla="*/ 120 h 121"/>
                  <a:gd name="T4" fmla="*/ 93 w 94"/>
                  <a:gd name="T5" fmla="*/ 0 h 121"/>
                  <a:gd name="T6" fmla="*/ 0 w 94"/>
                  <a:gd name="T7" fmla="*/ 0 h 121"/>
                  <a:gd name="T8" fmla="*/ 0 w 94"/>
                  <a:gd name="T9" fmla="*/ 120 h 121"/>
                </a:gdLst>
                <a:ahLst/>
                <a:cxnLst>
                  <a:cxn ang="0">
                    <a:pos x="T0" y="T1"/>
                  </a:cxn>
                  <a:cxn ang="0">
                    <a:pos x="T2" y="T3"/>
                  </a:cxn>
                  <a:cxn ang="0">
                    <a:pos x="T4" y="T5"/>
                  </a:cxn>
                  <a:cxn ang="0">
                    <a:pos x="T6" y="T7"/>
                  </a:cxn>
                  <a:cxn ang="0">
                    <a:pos x="T8" y="T9"/>
                  </a:cxn>
                </a:cxnLst>
                <a:rect l="0" t="0" r="r" b="b"/>
                <a:pathLst>
                  <a:path w="94" h="121">
                    <a:moveTo>
                      <a:pt x="0" y="120"/>
                    </a:moveTo>
                    <a:lnTo>
                      <a:pt x="93" y="120"/>
                    </a:lnTo>
                    <a:lnTo>
                      <a:pt x="93" y="0"/>
                    </a:lnTo>
                    <a:lnTo>
                      <a:pt x="0" y="0"/>
                    </a:lnTo>
                    <a:lnTo>
                      <a:pt x="0" y="120"/>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76" name="Freeform 26"/>
              <p:cNvSpPr>
                <a:spLocks/>
              </p:cNvSpPr>
              <p:nvPr/>
            </p:nvSpPr>
            <p:spPr bwMode="auto">
              <a:xfrm>
                <a:off x="3990" y="3150"/>
                <a:ext cx="349" cy="121"/>
              </a:xfrm>
              <a:custGeom>
                <a:avLst/>
                <a:gdLst>
                  <a:gd name="T0" fmla="*/ 0 w 349"/>
                  <a:gd name="T1" fmla="*/ 120 h 121"/>
                  <a:gd name="T2" fmla="*/ 348 w 349"/>
                  <a:gd name="T3" fmla="*/ 120 h 121"/>
                  <a:gd name="T4" fmla="*/ 348 w 349"/>
                  <a:gd name="T5" fmla="*/ 0 h 121"/>
                  <a:gd name="T6" fmla="*/ 0 w 349"/>
                  <a:gd name="T7" fmla="*/ 0 h 121"/>
                  <a:gd name="T8" fmla="*/ 0 w 349"/>
                  <a:gd name="T9" fmla="*/ 120 h 121"/>
                </a:gdLst>
                <a:ahLst/>
                <a:cxnLst>
                  <a:cxn ang="0">
                    <a:pos x="T0" y="T1"/>
                  </a:cxn>
                  <a:cxn ang="0">
                    <a:pos x="T2" y="T3"/>
                  </a:cxn>
                  <a:cxn ang="0">
                    <a:pos x="T4" y="T5"/>
                  </a:cxn>
                  <a:cxn ang="0">
                    <a:pos x="T6" y="T7"/>
                  </a:cxn>
                  <a:cxn ang="0">
                    <a:pos x="T8" y="T9"/>
                  </a:cxn>
                </a:cxnLst>
                <a:rect l="0" t="0" r="r" b="b"/>
                <a:pathLst>
                  <a:path w="349" h="121">
                    <a:moveTo>
                      <a:pt x="0" y="120"/>
                    </a:moveTo>
                    <a:lnTo>
                      <a:pt x="348" y="120"/>
                    </a:lnTo>
                    <a:lnTo>
                      <a:pt x="348" y="0"/>
                    </a:lnTo>
                    <a:lnTo>
                      <a:pt x="0" y="0"/>
                    </a:lnTo>
                    <a:lnTo>
                      <a:pt x="0" y="120"/>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77" name="Line 27"/>
              <p:cNvSpPr>
                <a:spLocks noChangeShapeType="1"/>
              </p:cNvSpPr>
              <p:nvPr/>
            </p:nvSpPr>
            <p:spPr bwMode="auto">
              <a:xfrm>
                <a:off x="2976" y="3209"/>
                <a:ext cx="262"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78" name="Line 28"/>
              <p:cNvSpPr>
                <a:spLocks noChangeShapeType="1"/>
              </p:cNvSpPr>
              <p:nvPr/>
            </p:nvSpPr>
            <p:spPr bwMode="auto">
              <a:xfrm>
                <a:off x="3314" y="3209"/>
                <a:ext cx="392"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79" name="Line 29"/>
              <p:cNvSpPr>
                <a:spLocks noChangeShapeType="1"/>
              </p:cNvSpPr>
              <p:nvPr/>
            </p:nvSpPr>
            <p:spPr bwMode="auto">
              <a:xfrm>
                <a:off x="3799" y="3209"/>
                <a:ext cx="19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grpSp>
          <p:nvGrpSpPr>
            <p:cNvPr id="26" name="Group 30"/>
            <p:cNvGrpSpPr>
              <a:grpSpLocks/>
            </p:cNvGrpSpPr>
            <p:nvPr/>
          </p:nvGrpSpPr>
          <p:grpSpPr bwMode="auto">
            <a:xfrm>
              <a:off x="4800600" y="4670425"/>
              <a:ext cx="2784475" cy="223838"/>
              <a:chOff x="2443" y="2550"/>
              <a:chExt cx="1417" cy="122"/>
            </a:xfrm>
          </p:grpSpPr>
          <p:sp>
            <p:nvSpPr>
              <p:cNvPr id="66" name="Freeform 31"/>
              <p:cNvSpPr>
                <a:spLocks/>
              </p:cNvSpPr>
              <p:nvPr/>
            </p:nvSpPr>
            <p:spPr bwMode="auto">
              <a:xfrm>
                <a:off x="2443" y="2550"/>
                <a:ext cx="76" cy="122"/>
              </a:xfrm>
              <a:custGeom>
                <a:avLst/>
                <a:gdLst>
                  <a:gd name="T0" fmla="*/ 0 w 76"/>
                  <a:gd name="T1" fmla="*/ 121 h 122"/>
                  <a:gd name="T2" fmla="*/ 75 w 76"/>
                  <a:gd name="T3" fmla="*/ 121 h 122"/>
                  <a:gd name="T4" fmla="*/ 75 w 76"/>
                  <a:gd name="T5" fmla="*/ 0 h 122"/>
                  <a:gd name="T6" fmla="*/ 0 w 76"/>
                  <a:gd name="T7" fmla="*/ 0 h 122"/>
                  <a:gd name="T8" fmla="*/ 0 w 76"/>
                  <a:gd name="T9" fmla="*/ 121 h 122"/>
                </a:gdLst>
                <a:ahLst/>
                <a:cxnLst>
                  <a:cxn ang="0">
                    <a:pos x="T0" y="T1"/>
                  </a:cxn>
                  <a:cxn ang="0">
                    <a:pos x="T2" y="T3"/>
                  </a:cxn>
                  <a:cxn ang="0">
                    <a:pos x="T4" y="T5"/>
                  </a:cxn>
                  <a:cxn ang="0">
                    <a:pos x="T6" y="T7"/>
                  </a:cxn>
                  <a:cxn ang="0">
                    <a:pos x="T8" y="T9"/>
                  </a:cxn>
                </a:cxnLst>
                <a:rect l="0" t="0" r="r" b="b"/>
                <a:pathLst>
                  <a:path w="76" h="122">
                    <a:moveTo>
                      <a:pt x="0" y="121"/>
                    </a:moveTo>
                    <a:lnTo>
                      <a:pt x="75" y="121"/>
                    </a:lnTo>
                    <a:lnTo>
                      <a:pt x="75"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67" name="Freeform 32"/>
              <p:cNvSpPr>
                <a:spLocks/>
              </p:cNvSpPr>
              <p:nvPr/>
            </p:nvSpPr>
            <p:spPr bwMode="auto">
              <a:xfrm>
                <a:off x="2707" y="2550"/>
                <a:ext cx="274" cy="122"/>
              </a:xfrm>
              <a:custGeom>
                <a:avLst/>
                <a:gdLst>
                  <a:gd name="T0" fmla="*/ 0 w 274"/>
                  <a:gd name="T1" fmla="*/ 121 h 122"/>
                  <a:gd name="T2" fmla="*/ 273 w 274"/>
                  <a:gd name="T3" fmla="*/ 121 h 122"/>
                  <a:gd name="T4" fmla="*/ 273 w 274"/>
                  <a:gd name="T5" fmla="*/ 0 h 122"/>
                  <a:gd name="T6" fmla="*/ 0 w 274"/>
                  <a:gd name="T7" fmla="*/ 0 h 122"/>
                  <a:gd name="T8" fmla="*/ 0 w 274"/>
                  <a:gd name="T9" fmla="*/ 121 h 122"/>
                </a:gdLst>
                <a:ahLst/>
                <a:cxnLst>
                  <a:cxn ang="0">
                    <a:pos x="T0" y="T1"/>
                  </a:cxn>
                  <a:cxn ang="0">
                    <a:pos x="T2" y="T3"/>
                  </a:cxn>
                  <a:cxn ang="0">
                    <a:pos x="T4" y="T5"/>
                  </a:cxn>
                  <a:cxn ang="0">
                    <a:pos x="T6" y="T7"/>
                  </a:cxn>
                  <a:cxn ang="0">
                    <a:pos x="T8" y="T9"/>
                  </a:cxn>
                </a:cxnLst>
                <a:rect l="0" t="0" r="r" b="b"/>
                <a:pathLst>
                  <a:path w="274" h="122">
                    <a:moveTo>
                      <a:pt x="0" y="121"/>
                    </a:moveTo>
                    <a:lnTo>
                      <a:pt x="273" y="121"/>
                    </a:lnTo>
                    <a:lnTo>
                      <a:pt x="273"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68" name="Line 33"/>
              <p:cNvSpPr>
                <a:spLocks noChangeShapeType="1"/>
              </p:cNvSpPr>
              <p:nvPr/>
            </p:nvSpPr>
            <p:spPr bwMode="auto">
              <a:xfrm>
                <a:off x="2518" y="2611"/>
                <a:ext cx="18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69" name="Freeform 34"/>
              <p:cNvSpPr>
                <a:spLocks/>
              </p:cNvSpPr>
              <p:nvPr/>
            </p:nvSpPr>
            <p:spPr bwMode="auto">
              <a:xfrm>
                <a:off x="3118" y="2550"/>
                <a:ext cx="296" cy="122"/>
              </a:xfrm>
              <a:custGeom>
                <a:avLst/>
                <a:gdLst>
                  <a:gd name="T0" fmla="*/ 0 w 296"/>
                  <a:gd name="T1" fmla="*/ 121 h 122"/>
                  <a:gd name="T2" fmla="*/ 295 w 296"/>
                  <a:gd name="T3" fmla="*/ 121 h 122"/>
                  <a:gd name="T4" fmla="*/ 295 w 296"/>
                  <a:gd name="T5" fmla="*/ 0 h 122"/>
                  <a:gd name="T6" fmla="*/ 0 w 296"/>
                  <a:gd name="T7" fmla="*/ 0 h 122"/>
                  <a:gd name="T8" fmla="*/ 0 w 296"/>
                  <a:gd name="T9" fmla="*/ 121 h 122"/>
                </a:gdLst>
                <a:ahLst/>
                <a:cxnLst>
                  <a:cxn ang="0">
                    <a:pos x="T0" y="T1"/>
                  </a:cxn>
                  <a:cxn ang="0">
                    <a:pos x="T2" y="T3"/>
                  </a:cxn>
                  <a:cxn ang="0">
                    <a:pos x="T4" y="T5"/>
                  </a:cxn>
                  <a:cxn ang="0">
                    <a:pos x="T6" y="T7"/>
                  </a:cxn>
                  <a:cxn ang="0">
                    <a:pos x="T8" y="T9"/>
                  </a:cxn>
                </a:cxnLst>
                <a:rect l="0" t="0" r="r" b="b"/>
                <a:pathLst>
                  <a:path w="296" h="122">
                    <a:moveTo>
                      <a:pt x="0" y="121"/>
                    </a:moveTo>
                    <a:lnTo>
                      <a:pt x="295" y="121"/>
                    </a:lnTo>
                    <a:lnTo>
                      <a:pt x="295"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70" name="Freeform 35"/>
              <p:cNvSpPr>
                <a:spLocks/>
              </p:cNvSpPr>
              <p:nvPr/>
            </p:nvSpPr>
            <p:spPr bwMode="auto">
              <a:xfrm>
                <a:off x="3563" y="2550"/>
                <a:ext cx="297" cy="122"/>
              </a:xfrm>
              <a:custGeom>
                <a:avLst/>
                <a:gdLst>
                  <a:gd name="T0" fmla="*/ 0 w 297"/>
                  <a:gd name="T1" fmla="*/ 121 h 122"/>
                  <a:gd name="T2" fmla="*/ 296 w 297"/>
                  <a:gd name="T3" fmla="*/ 121 h 122"/>
                  <a:gd name="T4" fmla="*/ 296 w 297"/>
                  <a:gd name="T5" fmla="*/ 0 h 122"/>
                  <a:gd name="T6" fmla="*/ 0 w 297"/>
                  <a:gd name="T7" fmla="*/ 0 h 122"/>
                  <a:gd name="T8" fmla="*/ 0 w 297"/>
                  <a:gd name="T9" fmla="*/ 121 h 122"/>
                </a:gdLst>
                <a:ahLst/>
                <a:cxnLst>
                  <a:cxn ang="0">
                    <a:pos x="T0" y="T1"/>
                  </a:cxn>
                  <a:cxn ang="0">
                    <a:pos x="T2" y="T3"/>
                  </a:cxn>
                  <a:cxn ang="0">
                    <a:pos x="T4" y="T5"/>
                  </a:cxn>
                  <a:cxn ang="0">
                    <a:pos x="T6" y="T7"/>
                  </a:cxn>
                  <a:cxn ang="0">
                    <a:pos x="T8" y="T9"/>
                  </a:cxn>
                </a:cxnLst>
                <a:rect l="0" t="0" r="r" b="b"/>
                <a:pathLst>
                  <a:path w="297" h="122">
                    <a:moveTo>
                      <a:pt x="0" y="121"/>
                    </a:moveTo>
                    <a:lnTo>
                      <a:pt x="296" y="121"/>
                    </a:lnTo>
                    <a:lnTo>
                      <a:pt x="296"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71" name="Freeform 36"/>
              <p:cNvSpPr>
                <a:spLocks/>
              </p:cNvSpPr>
              <p:nvPr/>
            </p:nvSpPr>
            <p:spPr bwMode="auto">
              <a:xfrm>
                <a:off x="2980" y="2611"/>
                <a:ext cx="139" cy="1"/>
              </a:xfrm>
              <a:custGeom>
                <a:avLst/>
                <a:gdLst>
                  <a:gd name="T0" fmla="*/ 0 w 139"/>
                  <a:gd name="T1" fmla="*/ 0 h 1"/>
                  <a:gd name="T2" fmla="*/ 68 w 139"/>
                  <a:gd name="T3" fmla="*/ 0 h 1"/>
                  <a:gd name="T4" fmla="*/ 138 w 139"/>
                  <a:gd name="T5" fmla="*/ 0 h 1"/>
                </a:gdLst>
                <a:ahLst/>
                <a:cxnLst>
                  <a:cxn ang="0">
                    <a:pos x="T0" y="T1"/>
                  </a:cxn>
                  <a:cxn ang="0">
                    <a:pos x="T2" y="T3"/>
                  </a:cxn>
                  <a:cxn ang="0">
                    <a:pos x="T4" y="T5"/>
                  </a:cxn>
                </a:cxnLst>
                <a:rect l="0" t="0" r="r" b="b"/>
                <a:pathLst>
                  <a:path w="139" h="1">
                    <a:moveTo>
                      <a:pt x="0" y="0"/>
                    </a:moveTo>
                    <a:lnTo>
                      <a:pt x="68" y="0"/>
                    </a:lnTo>
                    <a:lnTo>
                      <a:pt x="138" y="0"/>
                    </a:lnTo>
                  </a:path>
                </a:pathLst>
              </a:custGeom>
              <a:solidFill>
                <a:schemeClr val="folHlink"/>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72" name="Freeform 37"/>
              <p:cNvSpPr>
                <a:spLocks/>
              </p:cNvSpPr>
              <p:nvPr/>
            </p:nvSpPr>
            <p:spPr bwMode="auto">
              <a:xfrm>
                <a:off x="3413" y="2611"/>
                <a:ext cx="151" cy="1"/>
              </a:xfrm>
              <a:custGeom>
                <a:avLst/>
                <a:gdLst>
                  <a:gd name="T0" fmla="*/ 0 w 151"/>
                  <a:gd name="T1" fmla="*/ 0 h 1"/>
                  <a:gd name="T2" fmla="*/ 75 w 151"/>
                  <a:gd name="T3" fmla="*/ 0 h 1"/>
                  <a:gd name="T4" fmla="*/ 150 w 151"/>
                  <a:gd name="T5" fmla="*/ 0 h 1"/>
                </a:gdLst>
                <a:ahLst/>
                <a:cxnLst>
                  <a:cxn ang="0">
                    <a:pos x="T0" y="T1"/>
                  </a:cxn>
                  <a:cxn ang="0">
                    <a:pos x="T2" y="T3"/>
                  </a:cxn>
                  <a:cxn ang="0">
                    <a:pos x="T4" y="T5"/>
                  </a:cxn>
                </a:cxnLst>
                <a:rect l="0" t="0" r="r" b="b"/>
                <a:pathLst>
                  <a:path w="151" h="1">
                    <a:moveTo>
                      <a:pt x="0" y="0"/>
                    </a:moveTo>
                    <a:lnTo>
                      <a:pt x="75" y="0"/>
                    </a:lnTo>
                    <a:lnTo>
                      <a:pt x="150" y="0"/>
                    </a:lnTo>
                  </a:path>
                </a:pathLst>
              </a:custGeom>
              <a:solidFill>
                <a:schemeClr val="folHlink"/>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grpSp>
          <p:nvGrpSpPr>
            <p:cNvPr id="27" name="Group 38"/>
            <p:cNvGrpSpPr>
              <a:grpSpLocks/>
            </p:cNvGrpSpPr>
            <p:nvPr/>
          </p:nvGrpSpPr>
          <p:grpSpPr bwMode="auto">
            <a:xfrm>
              <a:off x="5302250" y="5418138"/>
              <a:ext cx="2851150" cy="223837"/>
              <a:chOff x="2699" y="2958"/>
              <a:chExt cx="1450" cy="122"/>
            </a:xfrm>
          </p:grpSpPr>
          <p:sp>
            <p:nvSpPr>
              <p:cNvPr id="59" name="Freeform 39"/>
              <p:cNvSpPr>
                <a:spLocks/>
              </p:cNvSpPr>
              <p:nvPr/>
            </p:nvSpPr>
            <p:spPr bwMode="auto">
              <a:xfrm>
                <a:off x="2699" y="2958"/>
                <a:ext cx="219" cy="122"/>
              </a:xfrm>
              <a:custGeom>
                <a:avLst/>
                <a:gdLst>
                  <a:gd name="T0" fmla="*/ 0 w 219"/>
                  <a:gd name="T1" fmla="*/ 121 h 122"/>
                  <a:gd name="T2" fmla="*/ 218 w 219"/>
                  <a:gd name="T3" fmla="*/ 121 h 122"/>
                  <a:gd name="T4" fmla="*/ 218 w 219"/>
                  <a:gd name="T5" fmla="*/ 0 h 122"/>
                  <a:gd name="T6" fmla="*/ 0 w 219"/>
                  <a:gd name="T7" fmla="*/ 0 h 122"/>
                  <a:gd name="T8" fmla="*/ 0 w 219"/>
                  <a:gd name="T9" fmla="*/ 121 h 122"/>
                </a:gdLst>
                <a:ahLst/>
                <a:cxnLst>
                  <a:cxn ang="0">
                    <a:pos x="T0" y="T1"/>
                  </a:cxn>
                  <a:cxn ang="0">
                    <a:pos x="T2" y="T3"/>
                  </a:cxn>
                  <a:cxn ang="0">
                    <a:pos x="T4" y="T5"/>
                  </a:cxn>
                  <a:cxn ang="0">
                    <a:pos x="T6" y="T7"/>
                  </a:cxn>
                  <a:cxn ang="0">
                    <a:pos x="T8" y="T9"/>
                  </a:cxn>
                </a:cxnLst>
                <a:rect l="0" t="0" r="r" b="b"/>
                <a:pathLst>
                  <a:path w="219" h="122">
                    <a:moveTo>
                      <a:pt x="0" y="121"/>
                    </a:moveTo>
                    <a:lnTo>
                      <a:pt x="218" y="121"/>
                    </a:lnTo>
                    <a:lnTo>
                      <a:pt x="218"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60" name="Freeform 40"/>
              <p:cNvSpPr>
                <a:spLocks/>
              </p:cNvSpPr>
              <p:nvPr/>
            </p:nvSpPr>
            <p:spPr bwMode="auto">
              <a:xfrm>
                <a:off x="4002" y="2958"/>
                <a:ext cx="147" cy="122"/>
              </a:xfrm>
              <a:custGeom>
                <a:avLst/>
                <a:gdLst>
                  <a:gd name="T0" fmla="*/ 0 w 147"/>
                  <a:gd name="T1" fmla="*/ 121 h 122"/>
                  <a:gd name="T2" fmla="*/ 146 w 147"/>
                  <a:gd name="T3" fmla="*/ 121 h 122"/>
                  <a:gd name="T4" fmla="*/ 146 w 147"/>
                  <a:gd name="T5" fmla="*/ 0 h 122"/>
                  <a:gd name="T6" fmla="*/ 0 w 147"/>
                  <a:gd name="T7" fmla="*/ 0 h 122"/>
                  <a:gd name="T8" fmla="*/ 0 w 147"/>
                  <a:gd name="T9" fmla="*/ 121 h 122"/>
                </a:gdLst>
                <a:ahLst/>
                <a:cxnLst>
                  <a:cxn ang="0">
                    <a:pos x="T0" y="T1"/>
                  </a:cxn>
                  <a:cxn ang="0">
                    <a:pos x="T2" y="T3"/>
                  </a:cxn>
                  <a:cxn ang="0">
                    <a:pos x="T4" y="T5"/>
                  </a:cxn>
                  <a:cxn ang="0">
                    <a:pos x="T6" y="T7"/>
                  </a:cxn>
                  <a:cxn ang="0">
                    <a:pos x="T8" y="T9"/>
                  </a:cxn>
                </a:cxnLst>
                <a:rect l="0" t="0" r="r" b="b"/>
                <a:pathLst>
                  <a:path w="147" h="122">
                    <a:moveTo>
                      <a:pt x="0" y="121"/>
                    </a:moveTo>
                    <a:lnTo>
                      <a:pt x="146" y="121"/>
                    </a:lnTo>
                    <a:lnTo>
                      <a:pt x="146"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61" name="Line 41"/>
              <p:cNvSpPr>
                <a:spLocks noChangeShapeType="1"/>
              </p:cNvSpPr>
              <p:nvPr/>
            </p:nvSpPr>
            <p:spPr bwMode="auto">
              <a:xfrm>
                <a:off x="2917" y="3019"/>
                <a:ext cx="225"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62" name="Freeform 42"/>
              <p:cNvSpPr>
                <a:spLocks/>
              </p:cNvSpPr>
              <p:nvPr/>
            </p:nvSpPr>
            <p:spPr bwMode="auto">
              <a:xfrm>
                <a:off x="3720" y="2958"/>
                <a:ext cx="97" cy="122"/>
              </a:xfrm>
              <a:custGeom>
                <a:avLst/>
                <a:gdLst>
                  <a:gd name="T0" fmla="*/ 0 w 97"/>
                  <a:gd name="T1" fmla="*/ 121 h 122"/>
                  <a:gd name="T2" fmla="*/ 96 w 97"/>
                  <a:gd name="T3" fmla="*/ 121 h 122"/>
                  <a:gd name="T4" fmla="*/ 96 w 97"/>
                  <a:gd name="T5" fmla="*/ 0 h 122"/>
                  <a:gd name="T6" fmla="*/ 0 w 97"/>
                  <a:gd name="T7" fmla="*/ 0 h 122"/>
                  <a:gd name="T8" fmla="*/ 0 w 97"/>
                  <a:gd name="T9" fmla="*/ 121 h 122"/>
                </a:gdLst>
                <a:ahLst/>
                <a:cxnLst>
                  <a:cxn ang="0">
                    <a:pos x="T0" y="T1"/>
                  </a:cxn>
                  <a:cxn ang="0">
                    <a:pos x="T2" y="T3"/>
                  </a:cxn>
                  <a:cxn ang="0">
                    <a:pos x="T4" y="T5"/>
                  </a:cxn>
                  <a:cxn ang="0">
                    <a:pos x="T6" y="T7"/>
                  </a:cxn>
                  <a:cxn ang="0">
                    <a:pos x="T8" y="T9"/>
                  </a:cxn>
                </a:cxnLst>
                <a:rect l="0" t="0" r="r" b="b"/>
                <a:pathLst>
                  <a:path w="97" h="122">
                    <a:moveTo>
                      <a:pt x="0" y="121"/>
                    </a:moveTo>
                    <a:lnTo>
                      <a:pt x="96" y="121"/>
                    </a:lnTo>
                    <a:lnTo>
                      <a:pt x="96"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63" name="Freeform 43"/>
              <p:cNvSpPr>
                <a:spLocks/>
              </p:cNvSpPr>
              <p:nvPr/>
            </p:nvSpPr>
            <p:spPr bwMode="auto">
              <a:xfrm>
                <a:off x="3816" y="3019"/>
                <a:ext cx="187" cy="1"/>
              </a:xfrm>
              <a:custGeom>
                <a:avLst/>
                <a:gdLst>
                  <a:gd name="T0" fmla="*/ 0 w 187"/>
                  <a:gd name="T1" fmla="*/ 0 h 1"/>
                  <a:gd name="T2" fmla="*/ 93 w 187"/>
                  <a:gd name="T3" fmla="*/ 0 h 1"/>
                  <a:gd name="T4" fmla="*/ 186 w 187"/>
                  <a:gd name="T5" fmla="*/ 0 h 1"/>
                </a:gdLst>
                <a:ahLst/>
                <a:cxnLst>
                  <a:cxn ang="0">
                    <a:pos x="T0" y="T1"/>
                  </a:cxn>
                  <a:cxn ang="0">
                    <a:pos x="T2" y="T3"/>
                  </a:cxn>
                  <a:cxn ang="0">
                    <a:pos x="T4" y="T5"/>
                  </a:cxn>
                </a:cxnLst>
                <a:rect l="0" t="0" r="r" b="b"/>
                <a:pathLst>
                  <a:path w="187" h="1">
                    <a:moveTo>
                      <a:pt x="0" y="0"/>
                    </a:moveTo>
                    <a:lnTo>
                      <a:pt x="93" y="0"/>
                    </a:lnTo>
                    <a:lnTo>
                      <a:pt x="186" y="0"/>
                    </a:lnTo>
                  </a:path>
                </a:pathLst>
              </a:custGeom>
              <a:solidFill>
                <a:schemeClr val="folHlink"/>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64" name="Freeform 44"/>
              <p:cNvSpPr>
                <a:spLocks/>
              </p:cNvSpPr>
              <p:nvPr/>
            </p:nvSpPr>
            <p:spPr bwMode="auto">
              <a:xfrm>
                <a:off x="3110" y="2958"/>
                <a:ext cx="296" cy="122"/>
              </a:xfrm>
              <a:custGeom>
                <a:avLst/>
                <a:gdLst>
                  <a:gd name="T0" fmla="*/ 0 w 296"/>
                  <a:gd name="T1" fmla="*/ 121 h 122"/>
                  <a:gd name="T2" fmla="*/ 295 w 296"/>
                  <a:gd name="T3" fmla="*/ 121 h 122"/>
                  <a:gd name="T4" fmla="*/ 295 w 296"/>
                  <a:gd name="T5" fmla="*/ 0 h 122"/>
                  <a:gd name="T6" fmla="*/ 0 w 296"/>
                  <a:gd name="T7" fmla="*/ 0 h 122"/>
                  <a:gd name="T8" fmla="*/ 0 w 296"/>
                  <a:gd name="T9" fmla="*/ 121 h 122"/>
                </a:gdLst>
                <a:ahLst/>
                <a:cxnLst>
                  <a:cxn ang="0">
                    <a:pos x="T0" y="T1"/>
                  </a:cxn>
                  <a:cxn ang="0">
                    <a:pos x="T2" y="T3"/>
                  </a:cxn>
                  <a:cxn ang="0">
                    <a:pos x="T4" y="T5"/>
                  </a:cxn>
                  <a:cxn ang="0">
                    <a:pos x="T6" y="T7"/>
                  </a:cxn>
                  <a:cxn ang="0">
                    <a:pos x="T8" y="T9"/>
                  </a:cxn>
                </a:cxnLst>
                <a:rect l="0" t="0" r="r" b="b"/>
                <a:pathLst>
                  <a:path w="296" h="122">
                    <a:moveTo>
                      <a:pt x="0" y="121"/>
                    </a:moveTo>
                    <a:lnTo>
                      <a:pt x="295" y="121"/>
                    </a:lnTo>
                    <a:lnTo>
                      <a:pt x="295"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65" name="Freeform 45"/>
              <p:cNvSpPr>
                <a:spLocks/>
              </p:cNvSpPr>
              <p:nvPr/>
            </p:nvSpPr>
            <p:spPr bwMode="auto">
              <a:xfrm>
                <a:off x="3405" y="3019"/>
                <a:ext cx="316" cy="1"/>
              </a:xfrm>
              <a:custGeom>
                <a:avLst/>
                <a:gdLst>
                  <a:gd name="T0" fmla="*/ 0 w 316"/>
                  <a:gd name="T1" fmla="*/ 0 h 1"/>
                  <a:gd name="T2" fmla="*/ 157 w 316"/>
                  <a:gd name="T3" fmla="*/ 0 h 1"/>
                  <a:gd name="T4" fmla="*/ 315 w 316"/>
                  <a:gd name="T5" fmla="*/ 0 h 1"/>
                </a:gdLst>
                <a:ahLst/>
                <a:cxnLst>
                  <a:cxn ang="0">
                    <a:pos x="T0" y="T1"/>
                  </a:cxn>
                  <a:cxn ang="0">
                    <a:pos x="T2" y="T3"/>
                  </a:cxn>
                  <a:cxn ang="0">
                    <a:pos x="T4" y="T5"/>
                  </a:cxn>
                </a:cxnLst>
                <a:rect l="0" t="0" r="r" b="b"/>
                <a:pathLst>
                  <a:path w="316" h="1">
                    <a:moveTo>
                      <a:pt x="0" y="0"/>
                    </a:moveTo>
                    <a:lnTo>
                      <a:pt x="157" y="0"/>
                    </a:lnTo>
                    <a:lnTo>
                      <a:pt x="315" y="0"/>
                    </a:lnTo>
                  </a:path>
                </a:pathLst>
              </a:custGeom>
              <a:solidFill>
                <a:schemeClr val="folHlink"/>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grpSp>
          <p:nvGrpSpPr>
            <p:cNvPr id="28" name="Group 46"/>
            <p:cNvGrpSpPr>
              <a:grpSpLocks/>
            </p:cNvGrpSpPr>
            <p:nvPr/>
          </p:nvGrpSpPr>
          <p:grpSpPr bwMode="auto">
            <a:xfrm>
              <a:off x="5659438" y="5037138"/>
              <a:ext cx="2479675" cy="223837"/>
              <a:chOff x="2880" y="2750"/>
              <a:chExt cx="1262" cy="122"/>
            </a:xfrm>
          </p:grpSpPr>
          <p:sp>
            <p:nvSpPr>
              <p:cNvPr id="52" name="Freeform 47"/>
              <p:cNvSpPr>
                <a:spLocks/>
              </p:cNvSpPr>
              <p:nvPr/>
            </p:nvSpPr>
            <p:spPr bwMode="auto">
              <a:xfrm>
                <a:off x="3536" y="2750"/>
                <a:ext cx="297" cy="122"/>
              </a:xfrm>
              <a:custGeom>
                <a:avLst/>
                <a:gdLst>
                  <a:gd name="T0" fmla="*/ 0 w 297"/>
                  <a:gd name="T1" fmla="*/ 121 h 122"/>
                  <a:gd name="T2" fmla="*/ 296 w 297"/>
                  <a:gd name="T3" fmla="*/ 121 h 122"/>
                  <a:gd name="T4" fmla="*/ 296 w 297"/>
                  <a:gd name="T5" fmla="*/ 0 h 122"/>
                  <a:gd name="T6" fmla="*/ 0 w 297"/>
                  <a:gd name="T7" fmla="*/ 0 h 122"/>
                  <a:gd name="T8" fmla="*/ 0 w 297"/>
                  <a:gd name="T9" fmla="*/ 121 h 122"/>
                </a:gdLst>
                <a:ahLst/>
                <a:cxnLst>
                  <a:cxn ang="0">
                    <a:pos x="T0" y="T1"/>
                  </a:cxn>
                  <a:cxn ang="0">
                    <a:pos x="T2" y="T3"/>
                  </a:cxn>
                  <a:cxn ang="0">
                    <a:pos x="T4" y="T5"/>
                  </a:cxn>
                  <a:cxn ang="0">
                    <a:pos x="T6" y="T7"/>
                  </a:cxn>
                  <a:cxn ang="0">
                    <a:pos x="T8" y="T9"/>
                  </a:cxn>
                </a:cxnLst>
                <a:rect l="0" t="0" r="r" b="b"/>
                <a:pathLst>
                  <a:path w="297" h="122">
                    <a:moveTo>
                      <a:pt x="0" y="121"/>
                    </a:moveTo>
                    <a:lnTo>
                      <a:pt x="296" y="121"/>
                    </a:lnTo>
                    <a:lnTo>
                      <a:pt x="296"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53" name="Freeform 48"/>
              <p:cNvSpPr>
                <a:spLocks/>
              </p:cNvSpPr>
              <p:nvPr/>
            </p:nvSpPr>
            <p:spPr bwMode="auto">
              <a:xfrm>
                <a:off x="4020" y="2750"/>
                <a:ext cx="122" cy="122"/>
              </a:xfrm>
              <a:custGeom>
                <a:avLst/>
                <a:gdLst>
                  <a:gd name="T0" fmla="*/ 0 w 122"/>
                  <a:gd name="T1" fmla="*/ 121 h 122"/>
                  <a:gd name="T2" fmla="*/ 121 w 122"/>
                  <a:gd name="T3" fmla="*/ 121 h 122"/>
                  <a:gd name="T4" fmla="*/ 121 w 122"/>
                  <a:gd name="T5" fmla="*/ 0 h 122"/>
                  <a:gd name="T6" fmla="*/ 0 w 122"/>
                  <a:gd name="T7" fmla="*/ 0 h 122"/>
                  <a:gd name="T8" fmla="*/ 0 w 122"/>
                  <a:gd name="T9" fmla="*/ 121 h 122"/>
                </a:gdLst>
                <a:ahLst/>
                <a:cxnLst>
                  <a:cxn ang="0">
                    <a:pos x="T0" y="T1"/>
                  </a:cxn>
                  <a:cxn ang="0">
                    <a:pos x="T2" y="T3"/>
                  </a:cxn>
                  <a:cxn ang="0">
                    <a:pos x="T4" y="T5"/>
                  </a:cxn>
                  <a:cxn ang="0">
                    <a:pos x="T6" y="T7"/>
                  </a:cxn>
                  <a:cxn ang="0">
                    <a:pos x="T8" y="T9"/>
                  </a:cxn>
                </a:cxnLst>
                <a:rect l="0" t="0" r="r" b="b"/>
                <a:pathLst>
                  <a:path w="122" h="122">
                    <a:moveTo>
                      <a:pt x="0" y="121"/>
                    </a:moveTo>
                    <a:lnTo>
                      <a:pt x="121" y="121"/>
                    </a:lnTo>
                    <a:lnTo>
                      <a:pt x="121"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54" name="Line 49"/>
              <p:cNvSpPr>
                <a:spLocks noChangeShapeType="1"/>
              </p:cNvSpPr>
              <p:nvPr/>
            </p:nvSpPr>
            <p:spPr bwMode="auto">
              <a:xfrm>
                <a:off x="3389" y="2812"/>
                <a:ext cx="147"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55" name="Line 50"/>
              <p:cNvSpPr>
                <a:spLocks noChangeShapeType="1"/>
              </p:cNvSpPr>
              <p:nvPr/>
            </p:nvSpPr>
            <p:spPr bwMode="auto">
              <a:xfrm>
                <a:off x="3832" y="2812"/>
                <a:ext cx="188"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56" name="Freeform 51"/>
              <p:cNvSpPr>
                <a:spLocks/>
              </p:cNvSpPr>
              <p:nvPr/>
            </p:nvSpPr>
            <p:spPr bwMode="auto">
              <a:xfrm>
                <a:off x="2880" y="2750"/>
                <a:ext cx="75" cy="122"/>
              </a:xfrm>
              <a:custGeom>
                <a:avLst/>
                <a:gdLst>
                  <a:gd name="T0" fmla="*/ 0 w 75"/>
                  <a:gd name="T1" fmla="*/ 121 h 122"/>
                  <a:gd name="T2" fmla="*/ 74 w 75"/>
                  <a:gd name="T3" fmla="*/ 121 h 122"/>
                  <a:gd name="T4" fmla="*/ 74 w 75"/>
                  <a:gd name="T5" fmla="*/ 0 h 122"/>
                  <a:gd name="T6" fmla="*/ 0 w 75"/>
                  <a:gd name="T7" fmla="*/ 0 h 122"/>
                  <a:gd name="T8" fmla="*/ 0 w 75"/>
                  <a:gd name="T9" fmla="*/ 121 h 122"/>
                </a:gdLst>
                <a:ahLst/>
                <a:cxnLst>
                  <a:cxn ang="0">
                    <a:pos x="T0" y="T1"/>
                  </a:cxn>
                  <a:cxn ang="0">
                    <a:pos x="T2" y="T3"/>
                  </a:cxn>
                  <a:cxn ang="0">
                    <a:pos x="T4" y="T5"/>
                  </a:cxn>
                  <a:cxn ang="0">
                    <a:pos x="T6" y="T7"/>
                  </a:cxn>
                  <a:cxn ang="0">
                    <a:pos x="T8" y="T9"/>
                  </a:cxn>
                </a:cxnLst>
                <a:rect l="0" t="0" r="r" b="b"/>
                <a:pathLst>
                  <a:path w="75" h="122">
                    <a:moveTo>
                      <a:pt x="0" y="121"/>
                    </a:moveTo>
                    <a:lnTo>
                      <a:pt x="74" y="121"/>
                    </a:lnTo>
                    <a:lnTo>
                      <a:pt x="74"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57" name="Freeform 52"/>
              <p:cNvSpPr>
                <a:spLocks/>
              </p:cNvSpPr>
              <p:nvPr/>
            </p:nvSpPr>
            <p:spPr bwMode="auto">
              <a:xfrm>
                <a:off x="3094" y="2750"/>
                <a:ext cx="296" cy="122"/>
              </a:xfrm>
              <a:custGeom>
                <a:avLst/>
                <a:gdLst>
                  <a:gd name="T0" fmla="*/ 0 w 296"/>
                  <a:gd name="T1" fmla="*/ 121 h 122"/>
                  <a:gd name="T2" fmla="*/ 295 w 296"/>
                  <a:gd name="T3" fmla="*/ 121 h 122"/>
                  <a:gd name="T4" fmla="*/ 295 w 296"/>
                  <a:gd name="T5" fmla="*/ 0 h 122"/>
                  <a:gd name="T6" fmla="*/ 0 w 296"/>
                  <a:gd name="T7" fmla="*/ 0 h 122"/>
                  <a:gd name="T8" fmla="*/ 0 w 296"/>
                  <a:gd name="T9" fmla="*/ 121 h 122"/>
                </a:gdLst>
                <a:ahLst/>
                <a:cxnLst>
                  <a:cxn ang="0">
                    <a:pos x="T0" y="T1"/>
                  </a:cxn>
                  <a:cxn ang="0">
                    <a:pos x="T2" y="T3"/>
                  </a:cxn>
                  <a:cxn ang="0">
                    <a:pos x="T4" y="T5"/>
                  </a:cxn>
                  <a:cxn ang="0">
                    <a:pos x="T6" y="T7"/>
                  </a:cxn>
                  <a:cxn ang="0">
                    <a:pos x="T8" y="T9"/>
                  </a:cxn>
                </a:cxnLst>
                <a:rect l="0" t="0" r="r" b="b"/>
                <a:pathLst>
                  <a:path w="296" h="122">
                    <a:moveTo>
                      <a:pt x="0" y="121"/>
                    </a:moveTo>
                    <a:lnTo>
                      <a:pt x="295" y="121"/>
                    </a:lnTo>
                    <a:lnTo>
                      <a:pt x="295" y="0"/>
                    </a:lnTo>
                    <a:lnTo>
                      <a:pt x="0" y="0"/>
                    </a:lnTo>
                    <a:lnTo>
                      <a:pt x="0" y="121"/>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58" name="Freeform 53"/>
              <p:cNvSpPr>
                <a:spLocks/>
              </p:cNvSpPr>
              <p:nvPr/>
            </p:nvSpPr>
            <p:spPr bwMode="auto">
              <a:xfrm>
                <a:off x="2954" y="2812"/>
                <a:ext cx="141" cy="1"/>
              </a:xfrm>
              <a:custGeom>
                <a:avLst/>
                <a:gdLst>
                  <a:gd name="T0" fmla="*/ 0 w 141"/>
                  <a:gd name="T1" fmla="*/ 0 h 1"/>
                  <a:gd name="T2" fmla="*/ 70 w 141"/>
                  <a:gd name="T3" fmla="*/ 0 h 1"/>
                  <a:gd name="T4" fmla="*/ 140 w 141"/>
                  <a:gd name="T5" fmla="*/ 0 h 1"/>
                </a:gdLst>
                <a:ahLst/>
                <a:cxnLst>
                  <a:cxn ang="0">
                    <a:pos x="T0" y="T1"/>
                  </a:cxn>
                  <a:cxn ang="0">
                    <a:pos x="T2" y="T3"/>
                  </a:cxn>
                  <a:cxn ang="0">
                    <a:pos x="T4" y="T5"/>
                  </a:cxn>
                </a:cxnLst>
                <a:rect l="0" t="0" r="r" b="b"/>
                <a:pathLst>
                  <a:path w="141" h="1">
                    <a:moveTo>
                      <a:pt x="0" y="0"/>
                    </a:moveTo>
                    <a:lnTo>
                      <a:pt x="70" y="0"/>
                    </a:lnTo>
                    <a:lnTo>
                      <a:pt x="140" y="0"/>
                    </a:lnTo>
                  </a:path>
                </a:pathLst>
              </a:custGeom>
              <a:solidFill>
                <a:schemeClr val="folHlink"/>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grpSp>
          <p:nvGrpSpPr>
            <p:cNvPr id="29" name="Group 54"/>
            <p:cNvGrpSpPr>
              <a:grpSpLocks/>
            </p:cNvGrpSpPr>
            <p:nvPr/>
          </p:nvGrpSpPr>
          <p:grpSpPr bwMode="auto">
            <a:xfrm>
              <a:off x="4389438" y="3205163"/>
              <a:ext cx="1908175" cy="222250"/>
              <a:chOff x="2234" y="1750"/>
              <a:chExt cx="971" cy="121"/>
            </a:xfrm>
          </p:grpSpPr>
          <p:sp>
            <p:nvSpPr>
              <p:cNvPr id="47" name="Freeform 55"/>
              <p:cNvSpPr>
                <a:spLocks/>
              </p:cNvSpPr>
              <p:nvPr/>
            </p:nvSpPr>
            <p:spPr bwMode="auto">
              <a:xfrm>
                <a:off x="2234" y="1750"/>
                <a:ext cx="297" cy="121"/>
              </a:xfrm>
              <a:custGeom>
                <a:avLst/>
                <a:gdLst>
                  <a:gd name="T0" fmla="*/ 0 w 297"/>
                  <a:gd name="T1" fmla="*/ 120 h 121"/>
                  <a:gd name="T2" fmla="*/ 296 w 297"/>
                  <a:gd name="T3" fmla="*/ 120 h 121"/>
                  <a:gd name="T4" fmla="*/ 296 w 297"/>
                  <a:gd name="T5" fmla="*/ 0 h 121"/>
                  <a:gd name="T6" fmla="*/ 0 w 297"/>
                  <a:gd name="T7" fmla="*/ 0 h 121"/>
                  <a:gd name="T8" fmla="*/ 0 w 297"/>
                  <a:gd name="T9" fmla="*/ 120 h 121"/>
                </a:gdLst>
                <a:ahLst/>
                <a:cxnLst>
                  <a:cxn ang="0">
                    <a:pos x="T0" y="T1"/>
                  </a:cxn>
                  <a:cxn ang="0">
                    <a:pos x="T2" y="T3"/>
                  </a:cxn>
                  <a:cxn ang="0">
                    <a:pos x="T4" y="T5"/>
                  </a:cxn>
                  <a:cxn ang="0">
                    <a:pos x="T6" y="T7"/>
                  </a:cxn>
                  <a:cxn ang="0">
                    <a:pos x="T8" y="T9"/>
                  </a:cxn>
                </a:cxnLst>
                <a:rect l="0" t="0" r="r" b="b"/>
                <a:pathLst>
                  <a:path w="297" h="121">
                    <a:moveTo>
                      <a:pt x="0" y="120"/>
                    </a:moveTo>
                    <a:lnTo>
                      <a:pt x="296" y="120"/>
                    </a:lnTo>
                    <a:lnTo>
                      <a:pt x="296" y="0"/>
                    </a:lnTo>
                    <a:lnTo>
                      <a:pt x="0" y="0"/>
                    </a:lnTo>
                    <a:lnTo>
                      <a:pt x="0" y="120"/>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8" name="Freeform 56"/>
              <p:cNvSpPr>
                <a:spLocks/>
              </p:cNvSpPr>
              <p:nvPr/>
            </p:nvSpPr>
            <p:spPr bwMode="auto">
              <a:xfrm>
                <a:off x="2719" y="1750"/>
                <a:ext cx="295" cy="121"/>
              </a:xfrm>
              <a:custGeom>
                <a:avLst/>
                <a:gdLst>
                  <a:gd name="T0" fmla="*/ 0 w 295"/>
                  <a:gd name="T1" fmla="*/ 120 h 121"/>
                  <a:gd name="T2" fmla="*/ 294 w 295"/>
                  <a:gd name="T3" fmla="*/ 120 h 121"/>
                  <a:gd name="T4" fmla="*/ 294 w 295"/>
                  <a:gd name="T5" fmla="*/ 0 h 121"/>
                  <a:gd name="T6" fmla="*/ 0 w 295"/>
                  <a:gd name="T7" fmla="*/ 0 h 121"/>
                  <a:gd name="T8" fmla="*/ 0 w 295"/>
                  <a:gd name="T9" fmla="*/ 120 h 121"/>
                </a:gdLst>
                <a:ahLst/>
                <a:cxnLst>
                  <a:cxn ang="0">
                    <a:pos x="T0" y="T1"/>
                  </a:cxn>
                  <a:cxn ang="0">
                    <a:pos x="T2" y="T3"/>
                  </a:cxn>
                  <a:cxn ang="0">
                    <a:pos x="T4" y="T5"/>
                  </a:cxn>
                  <a:cxn ang="0">
                    <a:pos x="T6" y="T7"/>
                  </a:cxn>
                  <a:cxn ang="0">
                    <a:pos x="T8" y="T9"/>
                  </a:cxn>
                </a:cxnLst>
                <a:rect l="0" t="0" r="r" b="b"/>
                <a:pathLst>
                  <a:path w="295" h="121">
                    <a:moveTo>
                      <a:pt x="0" y="120"/>
                    </a:moveTo>
                    <a:lnTo>
                      <a:pt x="294" y="120"/>
                    </a:lnTo>
                    <a:lnTo>
                      <a:pt x="294" y="0"/>
                    </a:lnTo>
                    <a:lnTo>
                      <a:pt x="0" y="0"/>
                    </a:lnTo>
                    <a:lnTo>
                      <a:pt x="0" y="120"/>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9" name="Line 57"/>
              <p:cNvSpPr>
                <a:spLocks noChangeShapeType="1"/>
              </p:cNvSpPr>
              <p:nvPr/>
            </p:nvSpPr>
            <p:spPr bwMode="auto">
              <a:xfrm>
                <a:off x="2530" y="1811"/>
                <a:ext cx="18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50" name="Freeform 58"/>
              <p:cNvSpPr>
                <a:spLocks/>
              </p:cNvSpPr>
              <p:nvPr/>
            </p:nvSpPr>
            <p:spPr bwMode="auto">
              <a:xfrm>
                <a:off x="3130" y="1750"/>
                <a:ext cx="75" cy="121"/>
              </a:xfrm>
              <a:custGeom>
                <a:avLst/>
                <a:gdLst>
                  <a:gd name="T0" fmla="*/ 0 w 75"/>
                  <a:gd name="T1" fmla="*/ 120 h 121"/>
                  <a:gd name="T2" fmla="*/ 74 w 75"/>
                  <a:gd name="T3" fmla="*/ 120 h 121"/>
                  <a:gd name="T4" fmla="*/ 74 w 75"/>
                  <a:gd name="T5" fmla="*/ 0 h 121"/>
                  <a:gd name="T6" fmla="*/ 0 w 75"/>
                  <a:gd name="T7" fmla="*/ 0 h 121"/>
                  <a:gd name="T8" fmla="*/ 0 w 75"/>
                  <a:gd name="T9" fmla="*/ 120 h 121"/>
                </a:gdLst>
                <a:ahLst/>
                <a:cxnLst>
                  <a:cxn ang="0">
                    <a:pos x="T0" y="T1"/>
                  </a:cxn>
                  <a:cxn ang="0">
                    <a:pos x="T2" y="T3"/>
                  </a:cxn>
                  <a:cxn ang="0">
                    <a:pos x="T4" y="T5"/>
                  </a:cxn>
                  <a:cxn ang="0">
                    <a:pos x="T6" y="T7"/>
                  </a:cxn>
                  <a:cxn ang="0">
                    <a:pos x="T8" y="T9"/>
                  </a:cxn>
                </a:cxnLst>
                <a:rect l="0" t="0" r="r" b="b"/>
                <a:pathLst>
                  <a:path w="75" h="121">
                    <a:moveTo>
                      <a:pt x="0" y="120"/>
                    </a:moveTo>
                    <a:lnTo>
                      <a:pt x="74" y="120"/>
                    </a:lnTo>
                    <a:lnTo>
                      <a:pt x="74" y="0"/>
                    </a:lnTo>
                    <a:lnTo>
                      <a:pt x="0" y="0"/>
                    </a:lnTo>
                    <a:lnTo>
                      <a:pt x="0" y="120"/>
                    </a:lnTo>
                  </a:path>
                </a:pathLst>
              </a:custGeom>
              <a:solidFill>
                <a:schemeClr val="folHlink"/>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51" name="Line 59"/>
              <p:cNvSpPr>
                <a:spLocks noChangeShapeType="1"/>
              </p:cNvSpPr>
              <p:nvPr/>
            </p:nvSpPr>
            <p:spPr bwMode="auto">
              <a:xfrm>
                <a:off x="3013" y="1811"/>
                <a:ext cx="117"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sp>
          <p:nvSpPr>
            <p:cNvPr id="30" name="Freeform 65"/>
            <p:cNvSpPr>
              <a:spLocks/>
            </p:cNvSpPr>
            <p:nvPr/>
          </p:nvSpPr>
          <p:spPr bwMode="auto">
            <a:xfrm>
              <a:off x="4232275" y="1989138"/>
              <a:ext cx="889000" cy="4240212"/>
            </a:xfrm>
            <a:custGeom>
              <a:avLst/>
              <a:gdLst>
                <a:gd name="T0" fmla="*/ 338 w 452"/>
                <a:gd name="T1" fmla="*/ 2314 h 2315"/>
                <a:gd name="T2" fmla="*/ 363 w 452"/>
                <a:gd name="T3" fmla="*/ 2310 h 2315"/>
                <a:gd name="T4" fmla="*/ 387 w 452"/>
                <a:gd name="T5" fmla="*/ 2300 h 2315"/>
                <a:gd name="T6" fmla="*/ 409 w 452"/>
                <a:gd name="T7" fmla="*/ 2287 h 2315"/>
                <a:gd name="T8" fmla="*/ 427 w 452"/>
                <a:gd name="T9" fmla="*/ 2267 h 2315"/>
                <a:gd name="T10" fmla="*/ 440 w 452"/>
                <a:gd name="T11" fmla="*/ 2244 h 2315"/>
                <a:gd name="T12" fmla="*/ 448 w 452"/>
                <a:gd name="T13" fmla="*/ 2219 h 2315"/>
                <a:gd name="T14" fmla="*/ 451 w 452"/>
                <a:gd name="T15" fmla="*/ 2192 h 2315"/>
                <a:gd name="T16" fmla="*/ 451 w 452"/>
                <a:gd name="T17" fmla="*/ 121 h 2315"/>
                <a:gd name="T18" fmla="*/ 448 w 452"/>
                <a:gd name="T19" fmla="*/ 93 h 2315"/>
                <a:gd name="T20" fmla="*/ 440 w 452"/>
                <a:gd name="T21" fmla="*/ 68 h 2315"/>
                <a:gd name="T22" fmla="*/ 427 w 452"/>
                <a:gd name="T23" fmla="*/ 45 h 2315"/>
                <a:gd name="T24" fmla="*/ 409 w 452"/>
                <a:gd name="T25" fmla="*/ 25 h 2315"/>
                <a:gd name="T26" fmla="*/ 387 w 452"/>
                <a:gd name="T27" fmla="*/ 11 h 2315"/>
                <a:gd name="T28" fmla="*/ 363 w 452"/>
                <a:gd name="T29" fmla="*/ 2 h 2315"/>
                <a:gd name="T30" fmla="*/ 338 w 452"/>
                <a:gd name="T31" fmla="*/ 0 h 2315"/>
                <a:gd name="T32" fmla="*/ 112 w 452"/>
                <a:gd name="T33" fmla="*/ 0 h 2315"/>
                <a:gd name="T34" fmla="*/ 88 w 452"/>
                <a:gd name="T35" fmla="*/ 2 h 2315"/>
                <a:gd name="T36" fmla="*/ 64 w 452"/>
                <a:gd name="T37" fmla="*/ 11 h 2315"/>
                <a:gd name="T38" fmla="*/ 43 w 452"/>
                <a:gd name="T39" fmla="*/ 25 h 2315"/>
                <a:gd name="T40" fmla="*/ 25 w 452"/>
                <a:gd name="T41" fmla="*/ 45 h 2315"/>
                <a:gd name="T42" fmla="*/ 11 w 452"/>
                <a:gd name="T43" fmla="*/ 68 h 2315"/>
                <a:gd name="T44" fmla="*/ 3 w 452"/>
                <a:gd name="T45" fmla="*/ 93 h 2315"/>
                <a:gd name="T46" fmla="*/ 0 w 452"/>
                <a:gd name="T47" fmla="*/ 121 h 2315"/>
                <a:gd name="T48" fmla="*/ 0 w 452"/>
                <a:gd name="T49" fmla="*/ 2192 h 2315"/>
                <a:gd name="T50" fmla="*/ 3 w 452"/>
                <a:gd name="T51" fmla="*/ 2219 h 2315"/>
                <a:gd name="T52" fmla="*/ 11 w 452"/>
                <a:gd name="T53" fmla="*/ 2244 h 2315"/>
                <a:gd name="T54" fmla="*/ 25 w 452"/>
                <a:gd name="T55" fmla="*/ 2267 h 2315"/>
                <a:gd name="T56" fmla="*/ 43 w 452"/>
                <a:gd name="T57" fmla="*/ 2287 h 2315"/>
                <a:gd name="T58" fmla="*/ 64 w 452"/>
                <a:gd name="T59" fmla="*/ 2300 h 2315"/>
                <a:gd name="T60" fmla="*/ 88 w 452"/>
                <a:gd name="T61" fmla="*/ 2310 h 2315"/>
                <a:gd name="T62" fmla="*/ 112 w 452"/>
                <a:gd name="T63" fmla="*/ 2314 h 2315"/>
                <a:gd name="T64" fmla="*/ 338 w 452"/>
                <a:gd name="T65" fmla="*/ 2314 h 2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2" h="2315">
                  <a:moveTo>
                    <a:pt x="338" y="2314"/>
                  </a:moveTo>
                  <a:lnTo>
                    <a:pt x="363" y="2310"/>
                  </a:lnTo>
                  <a:lnTo>
                    <a:pt x="387" y="2300"/>
                  </a:lnTo>
                  <a:lnTo>
                    <a:pt x="409" y="2287"/>
                  </a:lnTo>
                  <a:lnTo>
                    <a:pt x="427" y="2267"/>
                  </a:lnTo>
                  <a:lnTo>
                    <a:pt x="440" y="2244"/>
                  </a:lnTo>
                  <a:lnTo>
                    <a:pt x="448" y="2219"/>
                  </a:lnTo>
                  <a:lnTo>
                    <a:pt x="451" y="2192"/>
                  </a:lnTo>
                  <a:lnTo>
                    <a:pt x="451" y="121"/>
                  </a:lnTo>
                  <a:lnTo>
                    <a:pt x="448" y="93"/>
                  </a:lnTo>
                  <a:lnTo>
                    <a:pt x="440" y="68"/>
                  </a:lnTo>
                  <a:lnTo>
                    <a:pt x="427" y="45"/>
                  </a:lnTo>
                  <a:lnTo>
                    <a:pt x="409" y="25"/>
                  </a:lnTo>
                  <a:lnTo>
                    <a:pt x="387" y="11"/>
                  </a:lnTo>
                  <a:lnTo>
                    <a:pt x="363" y="2"/>
                  </a:lnTo>
                  <a:lnTo>
                    <a:pt x="338" y="0"/>
                  </a:lnTo>
                  <a:lnTo>
                    <a:pt x="112" y="0"/>
                  </a:lnTo>
                  <a:lnTo>
                    <a:pt x="88" y="2"/>
                  </a:lnTo>
                  <a:lnTo>
                    <a:pt x="64" y="11"/>
                  </a:lnTo>
                  <a:lnTo>
                    <a:pt x="43" y="25"/>
                  </a:lnTo>
                  <a:lnTo>
                    <a:pt x="25" y="45"/>
                  </a:lnTo>
                  <a:lnTo>
                    <a:pt x="11" y="68"/>
                  </a:lnTo>
                  <a:lnTo>
                    <a:pt x="3" y="93"/>
                  </a:lnTo>
                  <a:lnTo>
                    <a:pt x="0" y="121"/>
                  </a:lnTo>
                  <a:lnTo>
                    <a:pt x="0" y="2192"/>
                  </a:lnTo>
                  <a:lnTo>
                    <a:pt x="3" y="2219"/>
                  </a:lnTo>
                  <a:lnTo>
                    <a:pt x="11" y="2244"/>
                  </a:lnTo>
                  <a:lnTo>
                    <a:pt x="25" y="2267"/>
                  </a:lnTo>
                  <a:lnTo>
                    <a:pt x="43" y="2287"/>
                  </a:lnTo>
                  <a:lnTo>
                    <a:pt x="64" y="2300"/>
                  </a:lnTo>
                  <a:lnTo>
                    <a:pt x="88" y="2310"/>
                  </a:lnTo>
                  <a:lnTo>
                    <a:pt x="112" y="2314"/>
                  </a:lnTo>
                  <a:lnTo>
                    <a:pt x="338" y="2314"/>
                  </a:lnTo>
                </a:path>
              </a:pathLst>
            </a:custGeom>
            <a:solidFill>
              <a:schemeClr val="tx2">
                <a:lumMod val="20000"/>
                <a:lumOff val="80000"/>
              </a:schemeClr>
            </a:solidFill>
            <a:ln>
              <a:headEnd/>
              <a:tailEnd/>
            </a:ln>
          </p:spPr>
          <p:style>
            <a:lnRef idx="3">
              <a:schemeClr val="accent3"/>
            </a:lnRef>
            <a:fillRef idx="0">
              <a:schemeClr val="accent3"/>
            </a:fillRef>
            <a:effectRef idx="2">
              <a:schemeClr val="accent3"/>
            </a:effectRef>
            <a:fontRef idx="minor">
              <a:schemeClr val="tx1"/>
            </a:fontRef>
          </p:style>
          <p:txBody>
            <a:bodyPr/>
            <a:lstStyle/>
            <a:p>
              <a:endParaRPr lang="en-US" sz="1200"/>
            </a:p>
          </p:txBody>
        </p:sp>
        <p:sp>
          <p:nvSpPr>
            <p:cNvPr id="31" name="Freeform 66"/>
            <p:cNvSpPr>
              <a:spLocks/>
            </p:cNvSpPr>
            <p:nvPr/>
          </p:nvSpPr>
          <p:spPr bwMode="auto">
            <a:xfrm>
              <a:off x="5118100" y="1989138"/>
              <a:ext cx="890588" cy="4240212"/>
            </a:xfrm>
            <a:custGeom>
              <a:avLst/>
              <a:gdLst>
                <a:gd name="T0" fmla="*/ 339 w 453"/>
                <a:gd name="T1" fmla="*/ 2314 h 2315"/>
                <a:gd name="T2" fmla="*/ 364 w 453"/>
                <a:gd name="T3" fmla="*/ 2310 h 2315"/>
                <a:gd name="T4" fmla="*/ 388 w 453"/>
                <a:gd name="T5" fmla="*/ 2300 h 2315"/>
                <a:gd name="T6" fmla="*/ 409 w 453"/>
                <a:gd name="T7" fmla="*/ 2287 h 2315"/>
                <a:gd name="T8" fmla="*/ 428 w 453"/>
                <a:gd name="T9" fmla="*/ 2267 h 2315"/>
                <a:gd name="T10" fmla="*/ 441 w 453"/>
                <a:gd name="T11" fmla="*/ 2244 h 2315"/>
                <a:gd name="T12" fmla="*/ 448 w 453"/>
                <a:gd name="T13" fmla="*/ 2219 h 2315"/>
                <a:gd name="T14" fmla="*/ 452 w 453"/>
                <a:gd name="T15" fmla="*/ 2192 h 2315"/>
                <a:gd name="T16" fmla="*/ 452 w 453"/>
                <a:gd name="T17" fmla="*/ 121 h 2315"/>
                <a:gd name="T18" fmla="*/ 448 w 453"/>
                <a:gd name="T19" fmla="*/ 93 h 2315"/>
                <a:gd name="T20" fmla="*/ 441 w 453"/>
                <a:gd name="T21" fmla="*/ 68 h 2315"/>
                <a:gd name="T22" fmla="*/ 428 w 453"/>
                <a:gd name="T23" fmla="*/ 45 h 2315"/>
                <a:gd name="T24" fmla="*/ 409 w 453"/>
                <a:gd name="T25" fmla="*/ 25 h 2315"/>
                <a:gd name="T26" fmla="*/ 388 w 453"/>
                <a:gd name="T27" fmla="*/ 11 h 2315"/>
                <a:gd name="T28" fmla="*/ 364 w 453"/>
                <a:gd name="T29" fmla="*/ 2 h 2315"/>
                <a:gd name="T30" fmla="*/ 339 w 453"/>
                <a:gd name="T31" fmla="*/ 0 h 2315"/>
                <a:gd name="T32" fmla="*/ 113 w 453"/>
                <a:gd name="T33" fmla="*/ 0 h 2315"/>
                <a:gd name="T34" fmla="*/ 89 w 453"/>
                <a:gd name="T35" fmla="*/ 2 h 2315"/>
                <a:gd name="T36" fmla="*/ 65 w 453"/>
                <a:gd name="T37" fmla="*/ 11 h 2315"/>
                <a:gd name="T38" fmla="*/ 43 w 453"/>
                <a:gd name="T39" fmla="*/ 25 h 2315"/>
                <a:gd name="T40" fmla="*/ 26 w 453"/>
                <a:gd name="T41" fmla="*/ 45 h 2315"/>
                <a:gd name="T42" fmla="*/ 12 w 453"/>
                <a:gd name="T43" fmla="*/ 68 h 2315"/>
                <a:gd name="T44" fmla="*/ 3 w 453"/>
                <a:gd name="T45" fmla="*/ 93 h 2315"/>
                <a:gd name="T46" fmla="*/ 0 w 453"/>
                <a:gd name="T47" fmla="*/ 121 h 2315"/>
                <a:gd name="T48" fmla="*/ 0 w 453"/>
                <a:gd name="T49" fmla="*/ 2192 h 2315"/>
                <a:gd name="T50" fmla="*/ 3 w 453"/>
                <a:gd name="T51" fmla="*/ 2219 h 2315"/>
                <a:gd name="T52" fmla="*/ 12 w 453"/>
                <a:gd name="T53" fmla="*/ 2244 h 2315"/>
                <a:gd name="T54" fmla="*/ 26 w 453"/>
                <a:gd name="T55" fmla="*/ 2267 h 2315"/>
                <a:gd name="T56" fmla="*/ 43 w 453"/>
                <a:gd name="T57" fmla="*/ 2287 h 2315"/>
                <a:gd name="T58" fmla="*/ 65 w 453"/>
                <a:gd name="T59" fmla="*/ 2300 h 2315"/>
                <a:gd name="T60" fmla="*/ 89 w 453"/>
                <a:gd name="T61" fmla="*/ 2310 h 2315"/>
                <a:gd name="T62" fmla="*/ 113 w 453"/>
                <a:gd name="T63" fmla="*/ 2314 h 2315"/>
                <a:gd name="T64" fmla="*/ 339 w 453"/>
                <a:gd name="T65" fmla="*/ 2314 h 2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3" h="2315">
                  <a:moveTo>
                    <a:pt x="339" y="2314"/>
                  </a:moveTo>
                  <a:lnTo>
                    <a:pt x="364" y="2310"/>
                  </a:lnTo>
                  <a:lnTo>
                    <a:pt x="388" y="2300"/>
                  </a:lnTo>
                  <a:lnTo>
                    <a:pt x="409" y="2287"/>
                  </a:lnTo>
                  <a:lnTo>
                    <a:pt x="428" y="2267"/>
                  </a:lnTo>
                  <a:lnTo>
                    <a:pt x="441" y="2244"/>
                  </a:lnTo>
                  <a:lnTo>
                    <a:pt x="448" y="2219"/>
                  </a:lnTo>
                  <a:lnTo>
                    <a:pt x="452" y="2192"/>
                  </a:lnTo>
                  <a:lnTo>
                    <a:pt x="452" y="121"/>
                  </a:lnTo>
                  <a:lnTo>
                    <a:pt x="448" y="93"/>
                  </a:lnTo>
                  <a:lnTo>
                    <a:pt x="441" y="68"/>
                  </a:lnTo>
                  <a:lnTo>
                    <a:pt x="428" y="45"/>
                  </a:lnTo>
                  <a:lnTo>
                    <a:pt x="409" y="25"/>
                  </a:lnTo>
                  <a:lnTo>
                    <a:pt x="388" y="11"/>
                  </a:lnTo>
                  <a:lnTo>
                    <a:pt x="364" y="2"/>
                  </a:lnTo>
                  <a:lnTo>
                    <a:pt x="339" y="0"/>
                  </a:lnTo>
                  <a:lnTo>
                    <a:pt x="113" y="0"/>
                  </a:lnTo>
                  <a:lnTo>
                    <a:pt x="89" y="2"/>
                  </a:lnTo>
                  <a:lnTo>
                    <a:pt x="65" y="11"/>
                  </a:lnTo>
                  <a:lnTo>
                    <a:pt x="43" y="25"/>
                  </a:lnTo>
                  <a:lnTo>
                    <a:pt x="26" y="45"/>
                  </a:lnTo>
                  <a:lnTo>
                    <a:pt x="12" y="68"/>
                  </a:lnTo>
                  <a:lnTo>
                    <a:pt x="3" y="93"/>
                  </a:lnTo>
                  <a:lnTo>
                    <a:pt x="0" y="121"/>
                  </a:lnTo>
                  <a:lnTo>
                    <a:pt x="0" y="2192"/>
                  </a:lnTo>
                  <a:lnTo>
                    <a:pt x="3" y="2219"/>
                  </a:lnTo>
                  <a:lnTo>
                    <a:pt x="12" y="2244"/>
                  </a:lnTo>
                  <a:lnTo>
                    <a:pt x="26" y="2267"/>
                  </a:lnTo>
                  <a:lnTo>
                    <a:pt x="43" y="2287"/>
                  </a:lnTo>
                  <a:lnTo>
                    <a:pt x="65" y="2300"/>
                  </a:lnTo>
                  <a:lnTo>
                    <a:pt x="89" y="2310"/>
                  </a:lnTo>
                  <a:lnTo>
                    <a:pt x="113" y="2314"/>
                  </a:lnTo>
                  <a:lnTo>
                    <a:pt x="339" y="2314"/>
                  </a:lnTo>
                </a:path>
              </a:pathLst>
            </a:custGeom>
            <a:solidFill>
              <a:schemeClr val="tx2">
                <a:lumMod val="20000"/>
                <a:lumOff val="80000"/>
              </a:schemeClr>
            </a:solidFill>
            <a:ln>
              <a:headEnd/>
              <a:tailEnd/>
            </a:ln>
          </p:spPr>
          <p:style>
            <a:lnRef idx="3">
              <a:schemeClr val="accent3"/>
            </a:lnRef>
            <a:fillRef idx="0">
              <a:schemeClr val="accent3"/>
            </a:fillRef>
            <a:effectRef idx="2">
              <a:schemeClr val="accent3"/>
            </a:effectRef>
            <a:fontRef idx="minor">
              <a:schemeClr val="tx1"/>
            </a:fontRef>
          </p:style>
          <p:txBody>
            <a:bodyPr/>
            <a:lstStyle/>
            <a:p>
              <a:endParaRPr lang="en-US" sz="1200"/>
            </a:p>
          </p:txBody>
        </p:sp>
        <p:sp>
          <p:nvSpPr>
            <p:cNvPr id="32" name="Freeform 67"/>
            <p:cNvSpPr>
              <a:spLocks/>
            </p:cNvSpPr>
            <p:nvPr/>
          </p:nvSpPr>
          <p:spPr bwMode="auto">
            <a:xfrm>
              <a:off x="6007100" y="1989138"/>
              <a:ext cx="890588" cy="4240212"/>
            </a:xfrm>
            <a:custGeom>
              <a:avLst/>
              <a:gdLst>
                <a:gd name="T0" fmla="*/ 339 w 453"/>
                <a:gd name="T1" fmla="*/ 2314 h 2315"/>
                <a:gd name="T2" fmla="*/ 364 w 453"/>
                <a:gd name="T3" fmla="*/ 2310 h 2315"/>
                <a:gd name="T4" fmla="*/ 388 w 453"/>
                <a:gd name="T5" fmla="*/ 2300 h 2315"/>
                <a:gd name="T6" fmla="*/ 410 w 453"/>
                <a:gd name="T7" fmla="*/ 2287 h 2315"/>
                <a:gd name="T8" fmla="*/ 428 w 453"/>
                <a:gd name="T9" fmla="*/ 2267 h 2315"/>
                <a:gd name="T10" fmla="*/ 441 w 453"/>
                <a:gd name="T11" fmla="*/ 2244 h 2315"/>
                <a:gd name="T12" fmla="*/ 449 w 453"/>
                <a:gd name="T13" fmla="*/ 2219 h 2315"/>
                <a:gd name="T14" fmla="*/ 452 w 453"/>
                <a:gd name="T15" fmla="*/ 2192 h 2315"/>
                <a:gd name="T16" fmla="*/ 452 w 453"/>
                <a:gd name="T17" fmla="*/ 121 h 2315"/>
                <a:gd name="T18" fmla="*/ 449 w 453"/>
                <a:gd name="T19" fmla="*/ 93 h 2315"/>
                <a:gd name="T20" fmla="*/ 441 w 453"/>
                <a:gd name="T21" fmla="*/ 68 h 2315"/>
                <a:gd name="T22" fmla="*/ 428 w 453"/>
                <a:gd name="T23" fmla="*/ 45 h 2315"/>
                <a:gd name="T24" fmla="*/ 410 w 453"/>
                <a:gd name="T25" fmla="*/ 25 h 2315"/>
                <a:gd name="T26" fmla="*/ 388 w 453"/>
                <a:gd name="T27" fmla="*/ 11 h 2315"/>
                <a:gd name="T28" fmla="*/ 364 w 453"/>
                <a:gd name="T29" fmla="*/ 2 h 2315"/>
                <a:gd name="T30" fmla="*/ 339 w 453"/>
                <a:gd name="T31" fmla="*/ 0 h 2315"/>
                <a:gd name="T32" fmla="*/ 112 w 453"/>
                <a:gd name="T33" fmla="*/ 0 h 2315"/>
                <a:gd name="T34" fmla="*/ 88 w 453"/>
                <a:gd name="T35" fmla="*/ 2 h 2315"/>
                <a:gd name="T36" fmla="*/ 64 w 453"/>
                <a:gd name="T37" fmla="*/ 11 h 2315"/>
                <a:gd name="T38" fmla="*/ 44 w 453"/>
                <a:gd name="T39" fmla="*/ 25 h 2315"/>
                <a:gd name="T40" fmla="*/ 25 w 453"/>
                <a:gd name="T41" fmla="*/ 45 h 2315"/>
                <a:gd name="T42" fmla="*/ 12 w 453"/>
                <a:gd name="T43" fmla="*/ 68 h 2315"/>
                <a:gd name="T44" fmla="*/ 3 w 453"/>
                <a:gd name="T45" fmla="*/ 93 h 2315"/>
                <a:gd name="T46" fmla="*/ 0 w 453"/>
                <a:gd name="T47" fmla="*/ 121 h 2315"/>
                <a:gd name="T48" fmla="*/ 0 w 453"/>
                <a:gd name="T49" fmla="*/ 2192 h 2315"/>
                <a:gd name="T50" fmla="*/ 3 w 453"/>
                <a:gd name="T51" fmla="*/ 2219 h 2315"/>
                <a:gd name="T52" fmla="*/ 12 w 453"/>
                <a:gd name="T53" fmla="*/ 2244 h 2315"/>
                <a:gd name="T54" fmla="*/ 25 w 453"/>
                <a:gd name="T55" fmla="*/ 2267 h 2315"/>
                <a:gd name="T56" fmla="*/ 44 w 453"/>
                <a:gd name="T57" fmla="*/ 2287 h 2315"/>
                <a:gd name="T58" fmla="*/ 64 w 453"/>
                <a:gd name="T59" fmla="*/ 2300 h 2315"/>
                <a:gd name="T60" fmla="*/ 88 w 453"/>
                <a:gd name="T61" fmla="*/ 2310 h 2315"/>
                <a:gd name="T62" fmla="*/ 112 w 453"/>
                <a:gd name="T63" fmla="*/ 2314 h 2315"/>
                <a:gd name="T64" fmla="*/ 339 w 453"/>
                <a:gd name="T65" fmla="*/ 2314 h 2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3" h="2315">
                  <a:moveTo>
                    <a:pt x="339" y="2314"/>
                  </a:moveTo>
                  <a:lnTo>
                    <a:pt x="364" y="2310"/>
                  </a:lnTo>
                  <a:lnTo>
                    <a:pt x="388" y="2300"/>
                  </a:lnTo>
                  <a:lnTo>
                    <a:pt x="410" y="2287"/>
                  </a:lnTo>
                  <a:lnTo>
                    <a:pt x="428" y="2267"/>
                  </a:lnTo>
                  <a:lnTo>
                    <a:pt x="441" y="2244"/>
                  </a:lnTo>
                  <a:lnTo>
                    <a:pt x="449" y="2219"/>
                  </a:lnTo>
                  <a:lnTo>
                    <a:pt x="452" y="2192"/>
                  </a:lnTo>
                  <a:lnTo>
                    <a:pt x="452" y="121"/>
                  </a:lnTo>
                  <a:lnTo>
                    <a:pt x="449" y="93"/>
                  </a:lnTo>
                  <a:lnTo>
                    <a:pt x="441" y="68"/>
                  </a:lnTo>
                  <a:lnTo>
                    <a:pt x="428" y="45"/>
                  </a:lnTo>
                  <a:lnTo>
                    <a:pt x="410" y="25"/>
                  </a:lnTo>
                  <a:lnTo>
                    <a:pt x="388" y="11"/>
                  </a:lnTo>
                  <a:lnTo>
                    <a:pt x="364" y="2"/>
                  </a:lnTo>
                  <a:lnTo>
                    <a:pt x="339" y="0"/>
                  </a:lnTo>
                  <a:lnTo>
                    <a:pt x="112" y="0"/>
                  </a:lnTo>
                  <a:lnTo>
                    <a:pt x="88" y="2"/>
                  </a:lnTo>
                  <a:lnTo>
                    <a:pt x="64" y="11"/>
                  </a:lnTo>
                  <a:lnTo>
                    <a:pt x="44" y="25"/>
                  </a:lnTo>
                  <a:lnTo>
                    <a:pt x="25" y="45"/>
                  </a:lnTo>
                  <a:lnTo>
                    <a:pt x="12" y="68"/>
                  </a:lnTo>
                  <a:lnTo>
                    <a:pt x="3" y="93"/>
                  </a:lnTo>
                  <a:lnTo>
                    <a:pt x="0" y="121"/>
                  </a:lnTo>
                  <a:lnTo>
                    <a:pt x="0" y="2192"/>
                  </a:lnTo>
                  <a:lnTo>
                    <a:pt x="3" y="2219"/>
                  </a:lnTo>
                  <a:lnTo>
                    <a:pt x="12" y="2244"/>
                  </a:lnTo>
                  <a:lnTo>
                    <a:pt x="25" y="2267"/>
                  </a:lnTo>
                  <a:lnTo>
                    <a:pt x="44" y="2287"/>
                  </a:lnTo>
                  <a:lnTo>
                    <a:pt x="64" y="2300"/>
                  </a:lnTo>
                  <a:lnTo>
                    <a:pt x="88" y="2310"/>
                  </a:lnTo>
                  <a:lnTo>
                    <a:pt x="112" y="2314"/>
                  </a:lnTo>
                  <a:lnTo>
                    <a:pt x="339" y="2314"/>
                  </a:lnTo>
                </a:path>
              </a:pathLst>
            </a:custGeom>
            <a:solidFill>
              <a:schemeClr val="tx2">
                <a:lumMod val="20000"/>
                <a:lumOff val="80000"/>
              </a:schemeClr>
            </a:solidFill>
            <a:ln>
              <a:headEnd/>
              <a:tailEnd/>
            </a:ln>
          </p:spPr>
          <p:style>
            <a:lnRef idx="3">
              <a:schemeClr val="accent3"/>
            </a:lnRef>
            <a:fillRef idx="0">
              <a:schemeClr val="accent3"/>
            </a:fillRef>
            <a:effectRef idx="2">
              <a:schemeClr val="accent3"/>
            </a:effectRef>
            <a:fontRef idx="minor">
              <a:schemeClr val="tx1"/>
            </a:fontRef>
          </p:style>
          <p:txBody>
            <a:bodyPr/>
            <a:lstStyle/>
            <a:p>
              <a:endParaRPr lang="en-US" sz="1200"/>
            </a:p>
          </p:txBody>
        </p:sp>
        <p:sp>
          <p:nvSpPr>
            <p:cNvPr id="33" name="Freeform 68"/>
            <p:cNvSpPr>
              <a:spLocks/>
            </p:cNvSpPr>
            <p:nvPr/>
          </p:nvSpPr>
          <p:spPr bwMode="auto">
            <a:xfrm>
              <a:off x="6873875" y="1989138"/>
              <a:ext cx="890588" cy="4240212"/>
            </a:xfrm>
            <a:custGeom>
              <a:avLst/>
              <a:gdLst>
                <a:gd name="T0" fmla="*/ 338 w 453"/>
                <a:gd name="T1" fmla="*/ 2314 h 2315"/>
                <a:gd name="T2" fmla="*/ 364 w 453"/>
                <a:gd name="T3" fmla="*/ 2310 h 2315"/>
                <a:gd name="T4" fmla="*/ 387 w 453"/>
                <a:gd name="T5" fmla="*/ 2300 h 2315"/>
                <a:gd name="T6" fmla="*/ 409 w 453"/>
                <a:gd name="T7" fmla="*/ 2287 h 2315"/>
                <a:gd name="T8" fmla="*/ 426 w 453"/>
                <a:gd name="T9" fmla="*/ 2268 h 2315"/>
                <a:gd name="T10" fmla="*/ 440 w 453"/>
                <a:gd name="T11" fmla="*/ 2244 h 2315"/>
                <a:gd name="T12" fmla="*/ 448 w 453"/>
                <a:gd name="T13" fmla="*/ 2219 h 2315"/>
                <a:gd name="T14" fmla="*/ 452 w 453"/>
                <a:gd name="T15" fmla="*/ 2192 h 2315"/>
                <a:gd name="T16" fmla="*/ 452 w 453"/>
                <a:gd name="T17" fmla="*/ 121 h 2315"/>
                <a:gd name="T18" fmla="*/ 448 w 453"/>
                <a:gd name="T19" fmla="*/ 94 h 2315"/>
                <a:gd name="T20" fmla="*/ 440 w 453"/>
                <a:gd name="T21" fmla="*/ 68 h 2315"/>
                <a:gd name="T22" fmla="*/ 426 w 453"/>
                <a:gd name="T23" fmla="*/ 45 h 2315"/>
                <a:gd name="T24" fmla="*/ 409 w 453"/>
                <a:gd name="T25" fmla="*/ 26 h 2315"/>
                <a:gd name="T26" fmla="*/ 387 w 453"/>
                <a:gd name="T27" fmla="*/ 11 h 2315"/>
                <a:gd name="T28" fmla="*/ 364 w 453"/>
                <a:gd name="T29" fmla="*/ 2 h 2315"/>
                <a:gd name="T30" fmla="*/ 338 w 453"/>
                <a:gd name="T31" fmla="*/ 0 h 2315"/>
                <a:gd name="T32" fmla="*/ 113 w 453"/>
                <a:gd name="T33" fmla="*/ 0 h 2315"/>
                <a:gd name="T34" fmla="*/ 87 w 453"/>
                <a:gd name="T35" fmla="*/ 2 h 2315"/>
                <a:gd name="T36" fmla="*/ 63 w 453"/>
                <a:gd name="T37" fmla="*/ 11 h 2315"/>
                <a:gd name="T38" fmla="*/ 42 w 453"/>
                <a:gd name="T39" fmla="*/ 26 h 2315"/>
                <a:gd name="T40" fmla="*/ 23 w 453"/>
                <a:gd name="T41" fmla="*/ 45 h 2315"/>
                <a:gd name="T42" fmla="*/ 10 w 453"/>
                <a:gd name="T43" fmla="*/ 68 h 2315"/>
                <a:gd name="T44" fmla="*/ 3 w 453"/>
                <a:gd name="T45" fmla="*/ 94 h 2315"/>
                <a:gd name="T46" fmla="*/ 0 w 453"/>
                <a:gd name="T47" fmla="*/ 121 h 2315"/>
                <a:gd name="T48" fmla="*/ 0 w 453"/>
                <a:gd name="T49" fmla="*/ 2192 h 2315"/>
                <a:gd name="T50" fmla="*/ 3 w 453"/>
                <a:gd name="T51" fmla="*/ 2219 h 2315"/>
                <a:gd name="T52" fmla="*/ 10 w 453"/>
                <a:gd name="T53" fmla="*/ 2244 h 2315"/>
                <a:gd name="T54" fmla="*/ 23 w 453"/>
                <a:gd name="T55" fmla="*/ 2268 h 2315"/>
                <a:gd name="T56" fmla="*/ 42 w 453"/>
                <a:gd name="T57" fmla="*/ 2287 h 2315"/>
                <a:gd name="T58" fmla="*/ 63 w 453"/>
                <a:gd name="T59" fmla="*/ 2300 h 2315"/>
                <a:gd name="T60" fmla="*/ 87 w 453"/>
                <a:gd name="T61" fmla="*/ 2310 h 2315"/>
                <a:gd name="T62" fmla="*/ 113 w 453"/>
                <a:gd name="T63" fmla="*/ 2314 h 2315"/>
                <a:gd name="T64" fmla="*/ 338 w 453"/>
                <a:gd name="T65" fmla="*/ 2314 h 2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3" h="2315">
                  <a:moveTo>
                    <a:pt x="338" y="2314"/>
                  </a:moveTo>
                  <a:lnTo>
                    <a:pt x="364" y="2310"/>
                  </a:lnTo>
                  <a:lnTo>
                    <a:pt x="387" y="2300"/>
                  </a:lnTo>
                  <a:lnTo>
                    <a:pt x="409" y="2287"/>
                  </a:lnTo>
                  <a:lnTo>
                    <a:pt x="426" y="2268"/>
                  </a:lnTo>
                  <a:lnTo>
                    <a:pt x="440" y="2244"/>
                  </a:lnTo>
                  <a:lnTo>
                    <a:pt x="448" y="2219"/>
                  </a:lnTo>
                  <a:lnTo>
                    <a:pt x="452" y="2192"/>
                  </a:lnTo>
                  <a:lnTo>
                    <a:pt x="452" y="121"/>
                  </a:lnTo>
                  <a:lnTo>
                    <a:pt x="448" y="94"/>
                  </a:lnTo>
                  <a:lnTo>
                    <a:pt x="440" y="68"/>
                  </a:lnTo>
                  <a:lnTo>
                    <a:pt x="426" y="45"/>
                  </a:lnTo>
                  <a:lnTo>
                    <a:pt x="409" y="26"/>
                  </a:lnTo>
                  <a:lnTo>
                    <a:pt x="387" y="11"/>
                  </a:lnTo>
                  <a:lnTo>
                    <a:pt x="364" y="2"/>
                  </a:lnTo>
                  <a:lnTo>
                    <a:pt x="338" y="0"/>
                  </a:lnTo>
                  <a:lnTo>
                    <a:pt x="113" y="0"/>
                  </a:lnTo>
                  <a:lnTo>
                    <a:pt x="87" y="2"/>
                  </a:lnTo>
                  <a:lnTo>
                    <a:pt x="63" y="11"/>
                  </a:lnTo>
                  <a:lnTo>
                    <a:pt x="42" y="26"/>
                  </a:lnTo>
                  <a:lnTo>
                    <a:pt x="23" y="45"/>
                  </a:lnTo>
                  <a:lnTo>
                    <a:pt x="10" y="68"/>
                  </a:lnTo>
                  <a:lnTo>
                    <a:pt x="3" y="94"/>
                  </a:lnTo>
                  <a:lnTo>
                    <a:pt x="0" y="121"/>
                  </a:lnTo>
                  <a:lnTo>
                    <a:pt x="0" y="2192"/>
                  </a:lnTo>
                  <a:lnTo>
                    <a:pt x="3" y="2219"/>
                  </a:lnTo>
                  <a:lnTo>
                    <a:pt x="10" y="2244"/>
                  </a:lnTo>
                  <a:lnTo>
                    <a:pt x="23" y="2268"/>
                  </a:lnTo>
                  <a:lnTo>
                    <a:pt x="42" y="2287"/>
                  </a:lnTo>
                  <a:lnTo>
                    <a:pt x="63" y="2300"/>
                  </a:lnTo>
                  <a:lnTo>
                    <a:pt x="87" y="2310"/>
                  </a:lnTo>
                  <a:lnTo>
                    <a:pt x="113" y="2314"/>
                  </a:lnTo>
                  <a:lnTo>
                    <a:pt x="338" y="2314"/>
                  </a:lnTo>
                </a:path>
              </a:pathLst>
            </a:custGeom>
            <a:solidFill>
              <a:schemeClr val="tx2">
                <a:lumMod val="20000"/>
                <a:lumOff val="80000"/>
              </a:schemeClr>
            </a:solidFill>
            <a:ln>
              <a:headEnd/>
              <a:tailEnd/>
            </a:ln>
          </p:spPr>
          <p:style>
            <a:lnRef idx="3">
              <a:schemeClr val="accent3"/>
            </a:lnRef>
            <a:fillRef idx="0">
              <a:schemeClr val="accent3"/>
            </a:fillRef>
            <a:effectRef idx="2">
              <a:schemeClr val="accent3"/>
            </a:effectRef>
            <a:fontRef idx="minor">
              <a:schemeClr val="tx1"/>
            </a:fontRef>
          </p:style>
          <p:txBody>
            <a:bodyPr/>
            <a:lstStyle/>
            <a:p>
              <a:endParaRPr lang="en-US" sz="1200"/>
            </a:p>
          </p:txBody>
        </p:sp>
        <p:sp>
          <p:nvSpPr>
            <p:cNvPr id="34" name="Freeform 69"/>
            <p:cNvSpPr>
              <a:spLocks/>
            </p:cNvSpPr>
            <p:nvPr/>
          </p:nvSpPr>
          <p:spPr bwMode="auto">
            <a:xfrm>
              <a:off x="7731125" y="1989138"/>
              <a:ext cx="920750" cy="4240212"/>
            </a:xfrm>
            <a:custGeom>
              <a:avLst/>
              <a:gdLst>
                <a:gd name="T0" fmla="*/ 355 w 469"/>
                <a:gd name="T1" fmla="*/ 2314 h 2315"/>
                <a:gd name="T2" fmla="*/ 380 w 469"/>
                <a:gd name="T3" fmla="*/ 2310 h 2315"/>
                <a:gd name="T4" fmla="*/ 403 w 469"/>
                <a:gd name="T5" fmla="*/ 2300 h 2315"/>
                <a:gd name="T6" fmla="*/ 425 w 469"/>
                <a:gd name="T7" fmla="*/ 2287 h 2315"/>
                <a:gd name="T8" fmla="*/ 442 w 469"/>
                <a:gd name="T9" fmla="*/ 2268 h 2315"/>
                <a:gd name="T10" fmla="*/ 456 w 469"/>
                <a:gd name="T11" fmla="*/ 2244 h 2315"/>
                <a:gd name="T12" fmla="*/ 464 w 469"/>
                <a:gd name="T13" fmla="*/ 2219 h 2315"/>
                <a:gd name="T14" fmla="*/ 468 w 469"/>
                <a:gd name="T15" fmla="*/ 2192 h 2315"/>
                <a:gd name="T16" fmla="*/ 468 w 469"/>
                <a:gd name="T17" fmla="*/ 121 h 2315"/>
                <a:gd name="T18" fmla="*/ 464 w 469"/>
                <a:gd name="T19" fmla="*/ 94 h 2315"/>
                <a:gd name="T20" fmla="*/ 456 w 469"/>
                <a:gd name="T21" fmla="*/ 68 h 2315"/>
                <a:gd name="T22" fmla="*/ 442 w 469"/>
                <a:gd name="T23" fmla="*/ 45 h 2315"/>
                <a:gd name="T24" fmla="*/ 425 w 469"/>
                <a:gd name="T25" fmla="*/ 26 h 2315"/>
                <a:gd name="T26" fmla="*/ 403 w 469"/>
                <a:gd name="T27" fmla="*/ 11 h 2315"/>
                <a:gd name="T28" fmla="*/ 380 w 469"/>
                <a:gd name="T29" fmla="*/ 2 h 2315"/>
                <a:gd name="T30" fmla="*/ 355 w 469"/>
                <a:gd name="T31" fmla="*/ 0 h 2315"/>
                <a:gd name="T32" fmla="*/ 112 w 469"/>
                <a:gd name="T33" fmla="*/ 0 h 2315"/>
                <a:gd name="T34" fmla="*/ 87 w 469"/>
                <a:gd name="T35" fmla="*/ 2 h 2315"/>
                <a:gd name="T36" fmla="*/ 63 w 469"/>
                <a:gd name="T37" fmla="*/ 11 h 2315"/>
                <a:gd name="T38" fmla="*/ 42 w 469"/>
                <a:gd name="T39" fmla="*/ 26 h 2315"/>
                <a:gd name="T40" fmla="*/ 23 w 469"/>
                <a:gd name="T41" fmla="*/ 45 h 2315"/>
                <a:gd name="T42" fmla="*/ 10 w 469"/>
                <a:gd name="T43" fmla="*/ 68 h 2315"/>
                <a:gd name="T44" fmla="*/ 3 w 469"/>
                <a:gd name="T45" fmla="*/ 94 h 2315"/>
                <a:gd name="T46" fmla="*/ 0 w 469"/>
                <a:gd name="T47" fmla="*/ 121 h 2315"/>
                <a:gd name="T48" fmla="*/ 0 w 469"/>
                <a:gd name="T49" fmla="*/ 2192 h 2315"/>
                <a:gd name="T50" fmla="*/ 3 w 469"/>
                <a:gd name="T51" fmla="*/ 2219 h 2315"/>
                <a:gd name="T52" fmla="*/ 10 w 469"/>
                <a:gd name="T53" fmla="*/ 2244 h 2315"/>
                <a:gd name="T54" fmla="*/ 23 w 469"/>
                <a:gd name="T55" fmla="*/ 2268 h 2315"/>
                <a:gd name="T56" fmla="*/ 42 w 469"/>
                <a:gd name="T57" fmla="*/ 2287 h 2315"/>
                <a:gd name="T58" fmla="*/ 63 w 469"/>
                <a:gd name="T59" fmla="*/ 2300 h 2315"/>
                <a:gd name="T60" fmla="*/ 87 w 469"/>
                <a:gd name="T61" fmla="*/ 2310 h 2315"/>
                <a:gd name="T62" fmla="*/ 112 w 469"/>
                <a:gd name="T63" fmla="*/ 2314 h 2315"/>
                <a:gd name="T64" fmla="*/ 355 w 469"/>
                <a:gd name="T65" fmla="*/ 2314 h 2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9" h="2315">
                  <a:moveTo>
                    <a:pt x="355" y="2314"/>
                  </a:moveTo>
                  <a:lnTo>
                    <a:pt x="380" y="2310"/>
                  </a:lnTo>
                  <a:lnTo>
                    <a:pt x="403" y="2300"/>
                  </a:lnTo>
                  <a:lnTo>
                    <a:pt x="425" y="2287"/>
                  </a:lnTo>
                  <a:lnTo>
                    <a:pt x="442" y="2268"/>
                  </a:lnTo>
                  <a:lnTo>
                    <a:pt x="456" y="2244"/>
                  </a:lnTo>
                  <a:lnTo>
                    <a:pt x="464" y="2219"/>
                  </a:lnTo>
                  <a:lnTo>
                    <a:pt x="468" y="2192"/>
                  </a:lnTo>
                  <a:lnTo>
                    <a:pt x="468" y="121"/>
                  </a:lnTo>
                  <a:lnTo>
                    <a:pt x="464" y="94"/>
                  </a:lnTo>
                  <a:lnTo>
                    <a:pt x="456" y="68"/>
                  </a:lnTo>
                  <a:lnTo>
                    <a:pt x="442" y="45"/>
                  </a:lnTo>
                  <a:lnTo>
                    <a:pt x="425" y="26"/>
                  </a:lnTo>
                  <a:lnTo>
                    <a:pt x="403" y="11"/>
                  </a:lnTo>
                  <a:lnTo>
                    <a:pt x="380" y="2"/>
                  </a:lnTo>
                  <a:lnTo>
                    <a:pt x="355" y="0"/>
                  </a:lnTo>
                  <a:lnTo>
                    <a:pt x="112" y="0"/>
                  </a:lnTo>
                  <a:lnTo>
                    <a:pt x="87" y="2"/>
                  </a:lnTo>
                  <a:lnTo>
                    <a:pt x="63" y="11"/>
                  </a:lnTo>
                  <a:lnTo>
                    <a:pt x="42" y="26"/>
                  </a:lnTo>
                  <a:lnTo>
                    <a:pt x="23" y="45"/>
                  </a:lnTo>
                  <a:lnTo>
                    <a:pt x="10" y="68"/>
                  </a:lnTo>
                  <a:lnTo>
                    <a:pt x="3" y="94"/>
                  </a:lnTo>
                  <a:lnTo>
                    <a:pt x="0" y="121"/>
                  </a:lnTo>
                  <a:lnTo>
                    <a:pt x="0" y="2192"/>
                  </a:lnTo>
                  <a:lnTo>
                    <a:pt x="3" y="2219"/>
                  </a:lnTo>
                  <a:lnTo>
                    <a:pt x="10" y="2244"/>
                  </a:lnTo>
                  <a:lnTo>
                    <a:pt x="23" y="2268"/>
                  </a:lnTo>
                  <a:lnTo>
                    <a:pt x="42" y="2287"/>
                  </a:lnTo>
                  <a:lnTo>
                    <a:pt x="63" y="2300"/>
                  </a:lnTo>
                  <a:lnTo>
                    <a:pt x="87" y="2310"/>
                  </a:lnTo>
                  <a:lnTo>
                    <a:pt x="112" y="2314"/>
                  </a:lnTo>
                  <a:lnTo>
                    <a:pt x="355" y="2314"/>
                  </a:lnTo>
                </a:path>
              </a:pathLst>
            </a:custGeom>
            <a:solidFill>
              <a:schemeClr val="tx2">
                <a:lumMod val="20000"/>
                <a:lumOff val="80000"/>
              </a:schemeClr>
            </a:solidFill>
            <a:ln>
              <a:headEnd/>
              <a:tailEnd/>
            </a:ln>
          </p:spPr>
          <p:style>
            <a:lnRef idx="3">
              <a:schemeClr val="accent3"/>
            </a:lnRef>
            <a:fillRef idx="0">
              <a:schemeClr val="accent3"/>
            </a:fillRef>
            <a:effectRef idx="2">
              <a:schemeClr val="accent3"/>
            </a:effectRef>
            <a:fontRef idx="minor">
              <a:schemeClr val="tx1"/>
            </a:fontRef>
          </p:style>
          <p:txBody>
            <a:bodyPr/>
            <a:lstStyle/>
            <a:p>
              <a:endParaRPr lang="en-US" sz="1200"/>
            </a:p>
          </p:txBody>
        </p:sp>
        <p:sp>
          <p:nvSpPr>
            <p:cNvPr id="35" name="Freeform 70"/>
            <p:cNvSpPr>
              <a:spLocks/>
            </p:cNvSpPr>
            <p:nvPr/>
          </p:nvSpPr>
          <p:spPr bwMode="auto">
            <a:xfrm>
              <a:off x="8650288" y="1989138"/>
              <a:ext cx="892175" cy="4240212"/>
            </a:xfrm>
            <a:custGeom>
              <a:avLst/>
              <a:gdLst>
                <a:gd name="T0" fmla="*/ 339 w 454"/>
                <a:gd name="T1" fmla="*/ 2314 h 2315"/>
                <a:gd name="T2" fmla="*/ 364 w 454"/>
                <a:gd name="T3" fmla="*/ 2310 h 2315"/>
                <a:gd name="T4" fmla="*/ 388 w 454"/>
                <a:gd name="T5" fmla="*/ 2300 h 2315"/>
                <a:gd name="T6" fmla="*/ 410 w 454"/>
                <a:gd name="T7" fmla="*/ 2287 h 2315"/>
                <a:gd name="T8" fmla="*/ 427 w 454"/>
                <a:gd name="T9" fmla="*/ 2268 h 2315"/>
                <a:gd name="T10" fmla="*/ 440 w 454"/>
                <a:gd name="T11" fmla="*/ 2244 h 2315"/>
                <a:gd name="T12" fmla="*/ 449 w 454"/>
                <a:gd name="T13" fmla="*/ 2219 h 2315"/>
                <a:gd name="T14" fmla="*/ 453 w 454"/>
                <a:gd name="T15" fmla="*/ 2192 h 2315"/>
                <a:gd name="T16" fmla="*/ 453 w 454"/>
                <a:gd name="T17" fmla="*/ 121 h 2315"/>
                <a:gd name="T18" fmla="*/ 449 w 454"/>
                <a:gd name="T19" fmla="*/ 94 h 2315"/>
                <a:gd name="T20" fmla="*/ 440 w 454"/>
                <a:gd name="T21" fmla="*/ 68 h 2315"/>
                <a:gd name="T22" fmla="*/ 427 w 454"/>
                <a:gd name="T23" fmla="*/ 45 h 2315"/>
                <a:gd name="T24" fmla="*/ 410 w 454"/>
                <a:gd name="T25" fmla="*/ 26 h 2315"/>
                <a:gd name="T26" fmla="*/ 388 w 454"/>
                <a:gd name="T27" fmla="*/ 11 h 2315"/>
                <a:gd name="T28" fmla="*/ 364 w 454"/>
                <a:gd name="T29" fmla="*/ 2 h 2315"/>
                <a:gd name="T30" fmla="*/ 339 w 454"/>
                <a:gd name="T31" fmla="*/ 0 h 2315"/>
                <a:gd name="T32" fmla="*/ 113 w 454"/>
                <a:gd name="T33" fmla="*/ 0 h 2315"/>
                <a:gd name="T34" fmla="*/ 87 w 454"/>
                <a:gd name="T35" fmla="*/ 2 h 2315"/>
                <a:gd name="T36" fmla="*/ 63 w 454"/>
                <a:gd name="T37" fmla="*/ 11 h 2315"/>
                <a:gd name="T38" fmla="*/ 42 w 454"/>
                <a:gd name="T39" fmla="*/ 26 h 2315"/>
                <a:gd name="T40" fmla="*/ 24 w 454"/>
                <a:gd name="T41" fmla="*/ 45 h 2315"/>
                <a:gd name="T42" fmla="*/ 10 w 454"/>
                <a:gd name="T43" fmla="*/ 68 h 2315"/>
                <a:gd name="T44" fmla="*/ 3 w 454"/>
                <a:gd name="T45" fmla="*/ 94 h 2315"/>
                <a:gd name="T46" fmla="*/ 0 w 454"/>
                <a:gd name="T47" fmla="*/ 121 h 2315"/>
                <a:gd name="T48" fmla="*/ 0 w 454"/>
                <a:gd name="T49" fmla="*/ 2192 h 2315"/>
                <a:gd name="T50" fmla="*/ 3 w 454"/>
                <a:gd name="T51" fmla="*/ 2219 h 2315"/>
                <a:gd name="T52" fmla="*/ 10 w 454"/>
                <a:gd name="T53" fmla="*/ 2244 h 2315"/>
                <a:gd name="T54" fmla="*/ 24 w 454"/>
                <a:gd name="T55" fmla="*/ 2268 h 2315"/>
                <a:gd name="T56" fmla="*/ 42 w 454"/>
                <a:gd name="T57" fmla="*/ 2287 h 2315"/>
                <a:gd name="T58" fmla="*/ 63 w 454"/>
                <a:gd name="T59" fmla="*/ 2300 h 2315"/>
                <a:gd name="T60" fmla="*/ 87 w 454"/>
                <a:gd name="T61" fmla="*/ 2310 h 2315"/>
                <a:gd name="T62" fmla="*/ 113 w 454"/>
                <a:gd name="T63" fmla="*/ 2314 h 2315"/>
                <a:gd name="T64" fmla="*/ 339 w 454"/>
                <a:gd name="T65" fmla="*/ 2314 h 2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4" h="2315">
                  <a:moveTo>
                    <a:pt x="339" y="2314"/>
                  </a:moveTo>
                  <a:lnTo>
                    <a:pt x="364" y="2310"/>
                  </a:lnTo>
                  <a:lnTo>
                    <a:pt x="388" y="2300"/>
                  </a:lnTo>
                  <a:lnTo>
                    <a:pt x="410" y="2287"/>
                  </a:lnTo>
                  <a:lnTo>
                    <a:pt x="427" y="2268"/>
                  </a:lnTo>
                  <a:lnTo>
                    <a:pt x="440" y="2244"/>
                  </a:lnTo>
                  <a:lnTo>
                    <a:pt x="449" y="2219"/>
                  </a:lnTo>
                  <a:lnTo>
                    <a:pt x="453" y="2192"/>
                  </a:lnTo>
                  <a:lnTo>
                    <a:pt x="453" y="121"/>
                  </a:lnTo>
                  <a:lnTo>
                    <a:pt x="449" y="94"/>
                  </a:lnTo>
                  <a:lnTo>
                    <a:pt x="440" y="68"/>
                  </a:lnTo>
                  <a:lnTo>
                    <a:pt x="427" y="45"/>
                  </a:lnTo>
                  <a:lnTo>
                    <a:pt x="410" y="26"/>
                  </a:lnTo>
                  <a:lnTo>
                    <a:pt x="388" y="11"/>
                  </a:lnTo>
                  <a:lnTo>
                    <a:pt x="364" y="2"/>
                  </a:lnTo>
                  <a:lnTo>
                    <a:pt x="339" y="0"/>
                  </a:lnTo>
                  <a:lnTo>
                    <a:pt x="113" y="0"/>
                  </a:lnTo>
                  <a:lnTo>
                    <a:pt x="87" y="2"/>
                  </a:lnTo>
                  <a:lnTo>
                    <a:pt x="63" y="11"/>
                  </a:lnTo>
                  <a:lnTo>
                    <a:pt x="42" y="26"/>
                  </a:lnTo>
                  <a:lnTo>
                    <a:pt x="24" y="45"/>
                  </a:lnTo>
                  <a:lnTo>
                    <a:pt x="10" y="68"/>
                  </a:lnTo>
                  <a:lnTo>
                    <a:pt x="3" y="94"/>
                  </a:lnTo>
                  <a:lnTo>
                    <a:pt x="0" y="121"/>
                  </a:lnTo>
                  <a:lnTo>
                    <a:pt x="0" y="2192"/>
                  </a:lnTo>
                  <a:lnTo>
                    <a:pt x="3" y="2219"/>
                  </a:lnTo>
                  <a:lnTo>
                    <a:pt x="10" y="2244"/>
                  </a:lnTo>
                  <a:lnTo>
                    <a:pt x="24" y="2268"/>
                  </a:lnTo>
                  <a:lnTo>
                    <a:pt x="42" y="2287"/>
                  </a:lnTo>
                  <a:lnTo>
                    <a:pt x="63" y="2300"/>
                  </a:lnTo>
                  <a:lnTo>
                    <a:pt x="87" y="2310"/>
                  </a:lnTo>
                  <a:lnTo>
                    <a:pt x="113" y="2314"/>
                  </a:lnTo>
                  <a:lnTo>
                    <a:pt x="339" y="2314"/>
                  </a:lnTo>
                </a:path>
              </a:pathLst>
            </a:custGeom>
            <a:solidFill>
              <a:schemeClr val="tx2">
                <a:lumMod val="20000"/>
                <a:lumOff val="80000"/>
              </a:schemeClr>
            </a:solidFill>
            <a:ln>
              <a:headEnd/>
              <a:tailEnd/>
            </a:ln>
          </p:spPr>
          <p:style>
            <a:lnRef idx="3">
              <a:schemeClr val="accent3"/>
            </a:lnRef>
            <a:fillRef idx="0">
              <a:schemeClr val="accent3"/>
            </a:fillRef>
            <a:effectRef idx="2">
              <a:schemeClr val="accent3"/>
            </a:effectRef>
            <a:fontRef idx="minor">
              <a:schemeClr val="tx1"/>
            </a:fontRef>
          </p:style>
          <p:txBody>
            <a:bodyPr/>
            <a:lstStyle/>
            <a:p>
              <a:endParaRPr lang="en-US" sz="1200"/>
            </a:p>
          </p:txBody>
        </p:sp>
        <p:sp>
          <p:nvSpPr>
            <p:cNvPr id="36" name="Freeform 71"/>
            <p:cNvSpPr>
              <a:spLocks/>
            </p:cNvSpPr>
            <p:nvPr/>
          </p:nvSpPr>
          <p:spPr bwMode="auto">
            <a:xfrm>
              <a:off x="4375150" y="2239963"/>
              <a:ext cx="1409700" cy="249237"/>
            </a:xfrm>
            <a:custGeom>
              <a:avLst/>
              <a:gdLst>
                <a:gd name="T0" fmla="*/ 0 w 718"/>
                <a:gd name="T1" fmla="*/ 135 h 136"/>
                <a:gd name="T2" fmla="*/ 717 w 718"/>
                <a:gd name="T3" fmla="*/ 135 h 136"/>
                <a:gd name="T4" fmla="*/ 717 w 718"/>
                <a:gd name="T5" fmla="*/ 0 h 136"/>
                <a:gd name="T6" fmla="*/ 0 w 718"/>
                <a:gd name="T7" fmla="*/ 0 h 136"/>
                <a:gd name="T8" fmla="*/ 0 w 718"/>
                <a:gd name="T9" fmla="*/ 135 h 136"/>
              </a:gdLst>
              <a:ahLst/>
              <a:cxnLst>
                <a:cxn ang="0">
                  <a:pos x="T0" y="T1"/>
                </a:cxn>
                <a:cxn ang="0">
                  <a:pos x="T2" y="T3"/>
                </a:cxn>
                <a:cxn ang="0">
                  <a:pos x="T4" y="T5"/>
                </a:cxn>
                <a:cxn ang="0">
                  <a:pos x="T6" y="T7"/>
                </a:cxn>
                <a:cxn ang="0">
                  <a:pos x="T8" y="T9"/>
                </a:cxn>
              </a:cxnLst>
              <a:rect l="0" t="0" r="r" b="b"/>
              <a:pathLst>
                <a:path w="718" h="136">
                  <a:moveTo>
                    <a:pt x="0" y="135"/>
                  </a:moveTo>
                  <a:lnTo>
                    <a:pt x="717" y="135"/>
                  </a:lnTo>
                  <a:lnTo>
                    <a:pt x="717" y="0"/>
                  </a:lnTo>
                  <a:lnTo>
                    <a:pt x="0" y="0"/>
                  </a:lnTo>
                  <a:lnTo>
                    <a:pt x="0" y="135"/>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37" name="Freeform 72"/>
            <p:cNvSpPr>
              <a:spLocks/>
            </p:cNvSpPr>
            <p:nvPr/>
          </p:nvSpPr>
          <p:spPr bwMode="auto">
            <a:xfrm>
              <a:off x="8799513" y="5900738"/>
              <a:ext cx="584200" cy="223837"/>
            </a:xfrm>
            <a:custGeom>
              <a:avLst/>
              <a:gdLst>
                <a:gd name="T0" fmla="*/ 0 w 298"/>
                <a:gd name="T1" fmla="*/ 122 h 123"/>
                <a:gd name="T2" fmla="*/ 297 w 298"/>
                <a:gd name="T3" fmla="*/ 122 h 123"/>
                <a:gd name="T4" fmla="*/ 297 w 298"/>
                <a:gd name="T5" fmla="*/ 0 h 123"/>
                <a:gd name="T6" fmla="*/ 0 w 298"/>
                <a:gd name="T7" fmla="*/ 0 h 123"/>
                <a:gd name="T8" fmla="*/ 0 w 298"/>
                <a:gd name="T9" fmla="*/ 122 h 123"/>
              </a:gdLst>
              <a:ahLst/>
              <a:cxnLst>
                <a:cxn ang="0">
                  <a:pos x="T0" y="T1"/>
                </a:cxn>
                <a:cxn ang="0">
                  <a:pos x="T2" y="T3"/>
                </a:cxn>
                <a:cxn ang="0">
                  <a:pos x="T4" y="T5"/>
                </a:cxn>
                <a:cxn ang="0">
                  <a:pos x="T6" y="T7"/>
                </a:cxn>
                <a:cxn ang="0">
                  <a:pos x="T8" y="T9"/>
                </a:cxn>
              </a:cxnLst>
              <a:rect l="0" t="0" r="r" b="b"/>
              <a:pathLst>
                <a:path w="298" h="123">
                  <a:moveTo>
                    <a:pt x="0" y="122"/>
                  </a:moveTo>
                  <a:lnTo>
                    <a:pt x="297" y="122"/>
                  </a:lnTo>
                  <a:lnTo>
                    <a:pt x="297" y="0"/>
                  </a:lnTo>
                  <a:lnTo>
                    <a:pt x="0" y="0"/>
                  </a:lnTo>
                  <a:lnTo>
                    <a:pt x="0" y="122"/>
                  </a:lnTo>
                </a:path>
              </a:pathLst>
            </a:custGeom>
            <a:solidFill>
              <a:srgbClr val="FFFF99"/>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38" name="Freeform 74"/>
            <p:cNvSpPr>
              <a:spLocks/>
            </p:cNvSpPr>
            <p:nvPr/>
          </p:nvSpPr>
          <p:spPr bwMode="auto">
            <a:xfrm>
              <a:off x="4810125" y="4103688"/>
              <a:ext cx="3463925" cy="241300"/>
            </a:xfrm>
            <a:custGeom>
              <a:avLst/>
              <a:gdLst>
                <a:gd name="T0" fmla="*/ 0 w 1762"/>
                <a:gd name="T1" fmla="*/ 131 h 132"/>
                <a:gd name="T2" fmla="*/ 1761 w 1762"/>
                <a:gd name="T3" fmla="*/ 131 h 132"/>
                <a:gd name="T4" fmla="*/ 1761 w 1762"/>
                <a:gd name="T5" fmla="*/ 0 h 132"/>
                <a:gd name="T6" fmla="*/ 0 w 1762"/>
                <a:gd name="T7" fmla="*/ 0 h 132"/>
                <a:gd name="T8" fmla="*/ 0 w 1762"/>
                <a:gd name="T9" fmla="*/ 131 h 132"/>
              </a:gdLst>
              <a:ahLst/>
              <a:cxnLst>
                <a:cxn ang="0">
                  <a:pos x="T0" y="T1"/>
                </a:cxn>
                <a:cxn ang="0">
                  <a:pos x="T2" y="T3"/>
                </a:cxn>
                <a:cxn ang="0">
                  <a:pos x="T4" y="T5"/>
                </a:cxn>
                <a:cxn ang="0">
                  <a:pos x="T6" y="T7"/>
                </a:cxn>
                <a:cxn ang="0">
                  <a:pos x="T8" y="T9"/>
                </a:cxn>
              </a:cxnLst>
              <a:rect l="0" t="0" r="r" b="b"/>
              <a:pathLst>
                <a:path w="1762" h="132">
                  <a:moveTo>
                    <a:pt x="0" y="131"/>
                  </a:moveTo>
                  <a:lnTo>
                    <a:pt x="1761" y="131"/>
                  </a:lnTo>
                  <a:lnTo>
                    <a:pt x="1761" y="0"/>
                  </a:lnTo>
                  <a:lnTo>
                    <a:pt x="0" y="0"/>
                  </a:lnTo>
                  <a:lnTo>
                    <a:pt x="0" y="131"/>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39" name="Freeform 75"/>
            <p:cNvSpPr>
              <a:spLocks/>
            </p:cNvSpPr>
            <p:nvPr/>
          </p:nvSpPr>
          <p:spPr bwMode="auto">
            <a:xfrm>
              <a:off x="4375150" y="2605088"/>
              <a:ext cx="1190625" cy="239712"/>
            </a:xfrm>
            <a:custGeom>
              <a:avLst/>
              <a:gdLst>
                <a:gd name="T0" fmla="*/ 0 w 606"/>
                <a:gd name="T1" fmla="*/ 130 h 131"/>
                <a:gd name="T2" fmla="*/ 605 w 606"/>
                <a:gd name="T3" fmla="*/ 130 h 131"/>
                <a:gd name="T4" fmla="*/ 605 w 606"/>
                <a:gd name="T5" fmla="*/ 0 h 131"/>
                <a:gd name="T6" fmla="*/ 0 w 606"/>
                <a:gd name="T7" fmla="*/ 0 h 131"/>
                <a:gd name="T8" fmla="*/ 0 w 606"/>
                <a:gd name="T9" fmla="*/ 130 h 131"/>
              </a:gdLst>
              <a:ahLst/>
              <a:cxnLst>
                <a:cxn ang="0">
                  <a:pos x="T0" y="T1"/>
                </a:cxn>
                <a:cxn ang="0">
                  <a:pos x="T2" y="T3"/>
                </a:cxn>
                <a:cxn ang="0">
                  <a:pos x="T4" y="T5"/>
                </a:cxn>
                <a:cxn ang="0">
                  <a:pos x="T6" y="T7"/>
                </a:cxn>
                <a:cxn ang="0">
                  <a:pos x="T8" y="T9"/>
                </a:cxn>
              </a:cxnLst>
              <a:rect l="0" t="0" r="r" b="b"/>
              <a:pathLst>
                <a:path w="606" h="131">
                  <a:moveTo>
                    <a:pt x="0" y="130"/>
                  </a:moveTo>
                  <a:lnTo>
                    <a:pt x="605" y="130"/>
                  </a:lnTo>
                  <a:lnTo>
                    <a:pt x="605" y="0"/>
                  </a:lnTo>
                  <a:lnTo>
                    <a:pt x="0" y="0"/>
                  </a:lnTo>
                  <a:lnTo>
                    <a:pt x="0" y="130"/>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0" name="Freeform 76"/>
            <p:cNvSpPr>
              <a:spLocks/>
            </p:cNvSpPr>
            <p:nvPr/>
          </p:nvSpPr>
          <p:spPr bwMode="auto">
            <a:xfrm>
              <a:off x="4375150" y="2960688"/>
              <a:ext cx="1933575" cy="239712"/>
            </a:xfrm>
            <a:custGeom>
              <a:avLst/>
              <a:gdLst>
                <a:gd name="T0" fmla="*/ 0 w 984"/>
                <a:gd name="T1" fmla="*/ 130 h 131"/>
                <a:gd name="T2" fmla="*/ 983 w 984"/>
                <a:gd name="T3" fmla="*/ 130 h 131"/>
                <a:gd name="T4" fmla="*/ 983 w 984"/>
                <a:gd name="T5" fmla="*/ 0 h 131"/>
                <a:gd name="T6" fmla="*/ 0 w 984"/>
                <a:gd name="T7" fmla="*/ 0 h 131"/>
                <a:gd name="T8" fmla="*/ 0 w 984"/>
                <a:gd name="T9" fmla="*/ 130 h 131"/>
              </a:gdLst>
              <a:ahLst/>
              <a:cxnLst>
                <a:cxn ang="0">
                  <a:pos x="T0" y="T1"/>
                </a:cxn>
                <a:cxn ang="0">
                  <a:pos x="T2" y="T3"/>
                </a:cxn>
                <a:cxn ang="0">
                  <a:pos x="T4" y="T5"/>
                </a:cxn>
                <a:cxn ang="0">
                  <a:pos x="T6" y="T7"/>
                </a:cxn>
                <a:cxn ang="0">
                  <a:pos x="T8" y="T9"/>
                </a:cxn>
              </a:cxnLst>
              <a:rect l="0" t="0" r="r" b="b"/>
              <a:pathLst>
                <a:path w="984" h="131">
                  <a:moveTo>
                    <a:pt x="0" y="130"/>
                  </a:moveTo>
                  <a:lnTo>
                    <a:pt x="983" y="130"/>
                  </a:lnTo>
                  <a:lnTo>
                    <a:pt x="983" y="0"/>
                  </a:lnTo>
                  <a:lnTo>
                    <a:pt x="0" y="0"/>
                  </a:lnTo>
                  <a:lnTo>
                    <a:pt x="0" y="130"/>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1" name="Freeform 77"/>
            <p:cNvSpPr>
              <a:spLocks/>
            </p:cNvSpPr>
            <p:nvPr/>
          </p:nvSpPr>
          <p:spPr bwMode="auto">
            <a:xfrm>
              <a:off x="4824413" y="4452938"/>
              <a:ext cx="2784475" cy="223837"/>
            </a:xfrm>
            <a:custGeom>
              <a:avLst/>
              <a:gdLst>
                <a:gd name="T0" fmla="*/ 0 w 1417"/>
                <a:gd name="T1" fmla="*/ 121 h 122"/>
                <a:gd name="T2" fmla="*/ 1416 w 1417"/>
                <a:gd name="T3" fmla="*/ 121 h 122"/>
                <a:gd name="T4" fmla="*/ 1416 w 1417"/>
                <a:gd name="T5" fmla="*/ 0 h 122"/>
                <a:gd name="T6" fmla="*/ 0 w 1417"/>
                <a:gd name="T7" fmla="*/ 0 h 122"/>
                <a:gd name="T8" fmla="*/ 0 w 1417"/>
                <a:gd name="T9" fmla="*/ 121 h 122"/>
              </a:gdLst>
              <a:ahLst/>
              <a:cxnLst>
                <a:cxn ang="0">
                  <a:pos x="T0" y="T1"/>
                </a:cxn>
                <a:cxn ang="0">
                  <a:pos x="T2" y="T3"/>
                </a:cxn>
                <a:cxn ang="0">
                  <a:pos x="T4" y="T5"/>
                </a:cxn>
                <a:cxn ang="0">
                  <a:pos x="T6" y="T7"/>
                </a:cxn>
                <a:cxn ang="0">
                  <a:pos x="T8" y="T9"/>
                </a:cxn>
              </a:cxnLst>
              <a:rect l="0" t="0" r="r" b="b"/>
              <a:pathLst>
                <a:path w="1417" h="122">
                  <a:moveTo>
                    <a:pt x="0" y="121"/>
                  </a:moveTo>
                  <a:lnTo>
                    <a:pt x="1416" y="121"/>
                  </a:lnTo>
                  <a:lnTo>
                    <a:pt x="1416" y="0"/>
                  </a:lnTo>
                  <a:lnTo>
                    <a:pt x="0" y="0"/>
                  </a:lnTo>
                  <a:lnTo>
                    <a:pt x="0" y="121"/>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2" name="Freeform 78"/>
            <p:cNvSpPr>
              <a:spLocks/>
            </p:cNvSpPr>
            <p:nvPr/>
          </p:nvSpPr>
          <p:spPr bwMode="auto">
            <a:xfrm>
              <a:off x="5683250" y="4832350"/>
              <a:ext cx="2503488" cy="215900"/>
            </a:xfrm>
            <a:custGeom>
              <a:avLst/>
              <a:gdLst>
                <a:gd name="T0" fmla="*/ 0 w 1274"/>
                <a:gd name="T1" fmla="*/ 117 h 118"/>
                <a:gd name="T2" fmla="*/ 1273 w 1274"/>
                <a:gd name="T3" fmla="*/ 117 h 118"/>
                <a:gd name="T4" fmla="*/ 1273 w 1274"/>
                <a:gd name="T5" fmla="*/ 0 h 118"/>
                <a:gd name="T6" fmla="*/ 0 w 1274"/>
                <a:gd name="T7" fmla="*/ 0 h 118"/>
                <a:gd name="T8" fmla="*/ 0 w 1274"/>
                <a:gd name="T9" fmla="*/ 117 h 118"/>
              </a:gdLst>
              <a:ahLst/>
              <a:cxnLst>
                <a:cxn ang="0">
                  <a:pos x="T0" y="T1"/>
                </a:cxn>
                <a:cxn ang="0">
                  <a:pos x="T2" y="T3"/>
                </a:cxn>
                <a:cxn ang="0">
                  <a:pos x="T4" y="T5"/>
                </a:cxn>
                <a:cxn ang="0">
                  <a:pos x="T6" y="T7"/>
                </a:cxn>
                <a:cxn ang="0">
                  <a:pos x="T8" y="T9"/>
                </a:cxn>
              </a:cxnLst>
              <a:rect l="0" t="0" r="r" b="b"/>
              <a:pathLst>
                <a:path w="1274" h="118">
                  <a:moveTo>
                    <a:pt x="0" y="117"/>
                  </a:moveTo>
                  <a:lnTo>
                    <a:pt x="1273" y="117"/>
                  </a:lnTo>
                  <a:lnTo>
                    <a:pt x="1273" y="0"/>
                  </a:lnTo>
                  <a:lnTo>
                    <a:pt x="0" y="0"/>
                  </a:lnTo>
                  <a:lnTo>
                    <a:pt x="0" y="117"/>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3" name="Freeform 79"/>
            <p:cNvSpPr>
              <a:spLocks/>
            </p:cNvSpPr>
            <p:nvPr/>
          </p:nvSpPr>
          <p:spPr bwMode="auto">
            <a:xfrm>
              <a:off x="5329238" y="5216525"/>
              <a:ext cx="2849562" cy="220663"/>
            </a:xfrm>
            <a:custGeom>
              <a:avLst/>
              <a:gdLst>
                <a:gd name="T0" fmla="*/ 0 w 1450"/>
                <a:gd name="T1" fmla="*/ 119 h 120"/>
                <a:gd name="T2" fmla="*/ 1449 w 1450"/>
                <a:gd name="T3" fmla="*/ 119 h 120"/>
                <a:gd name="T4" fmla="*/ 1449 w 1450"/>
                <a:gd name="T5" fmla="*/ 0 h 120"/>
                <a:gd name="T6" fmla="*/ 0 w 1450"/>
                <a:gd name="T7" fmla="*/ 0 h 120"/>
                <a:gd name="T8" fmla="*/ 0 w 1450"/>
                <a:gd name="T9" fmla="*/ 119 h 120"/>
              </a:gdLst>
              <a:ahLst/>
              <a:cxnLst>
                <a:cxn ang="0">
                  <a:pos x="T0" y="T1"/>
                </a:cxn>
                <a:cxn ang="0">
                  <a:pos x="T2" y="T3"/>
                </a:cxn>
                <a:cxn ang="0">
                  <a:pos x="T4" y="T5"/>
                </a:cxn>
                <a:cxn ang="0">
                  <a:pos x="T6" y="T7"/>
                </a:cxn>
                <a:cxn ang="0">
                  <a:pos x="T8" y="T9"/>
                </a:cxn>
              </a:cxnLst>
              <a:rect l="0" t="0" r="r" b="b"/>
              <a:pathLst>
                <a:path w="1450" h="120">
                  <a:moveTo>
                    <a:pt x="0" y="119"/>
                  </a:moveTo>
                  <a:lnTo>
                    <a:pt x="1449" y="119"/>
                  </a:lnTo>
                  <a:lnTo>
                    <a:pt x="1449" y="0"/>
                  </a:lnTo>
                  <a:lnTo>
                    <a:pt x="0" y="0"/>
                  </a:lnTo>
                  <a:lnTo>
                    <a:pt x="0" y="119"/>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4" name="Freeform 80"/>
            <p:cNvSpPr>
              <a:spLocks/>
            </p:cNvSpPr>
            <p:nvPr/>
          </p:nvSpPr>
          <p:spPr bwMode="auto">
            <a:xfrm>
              <a:off x="5734050" y="5581650"/>
              <a:ext cx="2822575" cy="215900"/>
            </a:xfrm>
            <a:custGeom>
              <a:avLst/>
              <a:gdLst>
                <a:gd name="T0" fmla="*/ 0 w 1436"/>
                <a:gd name="T1" fmla="*/ 117 h 118"/>
                <a:gd name="T2" fmla="*/ 1435 w 1436"/>
                <a:gd name="T3" fmla="*/ 117 h 118"/>
                <a:gd name="T4" fmla="*/ 1435 w 1436"/>
                <a:gd name="T5" fmla="*/ 0 h 118"/>
                <a:gd name="T6" fmla="*/ 0 w 1436"/>
                <a:gd name="T7" fmla="*/ 0 h 118"/>
                <a:gd name="T8" fmla="*/ 0 w 1436"/>
                <a:gd name="T9" fmla="*/ 117 h 118"/>
              </a:gdLst>
              <a:ahLst/>
              <a:cxnLst>
                <a:cxn ang="0">
                  <a:pos x="T0" y="T1"/>
                </a:cxn>
                <a:cxn ang="0">
                  <a:pos x="T2" y="T3"/>
                </a:cxn>
                <a:cxn ang="0">
                  <a:pos x="T4" y="T5"/>
                </a:cxn>
                <a:cxn ang="0">
                  <a:pos x="T6" y="T7"/>
                </a:cxn>
                <a:cxn ang="0">
                  <a:pos x="T8" y="T9"/>
                </a:cxn>
              </a:cxnLst>
              <a:rect l="0" t="0" r="r" b="b"/>
              <a:pathLst>
                <a:path w="1436" h="118">
                  <a:moveTo>
                    <a:pt x="0" y="117"/>
                  </a:moveTo>
                  <a:lnTo>
                    <a:pt x="1435" y="117"/>
                  </a:lnTo>
                  <a:lnTo>
                    <a:pt x="1435" y="0"/>
                  </a:lnTo>
                  <a:lnTo>
                    <a:pt x="0" y="0"/>
                  </a:lnTo>
                  <a:lnTo>
                    <a:pt x="0" y="117"/>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5" name="Freeform 81"/>
            <p:cNvSpPr>
              <a:spLocks/>
            </p:cNvSpPr>
            <p:nvPr/>
          </p:nvSpPr>
          <p:spPr bwMode="auto">
            <a:xfrm>
              <a:off x="6127750" y="3360738"/>
              <a:ext cx="1268413" cy="242887"/>
            </a:xfrm>
            <a:custGeom>
              <a:avLst/>
              <a:gdLst>
                <a:gd name="T0" fmla="*/ 0 w 646"/>
                <a:gd name="T1" fmla="*/ 131 h 132"/>
                <a:gd name="T2" fmla="*/ 645 w 646"/>
                <a:gd name="T3" fmla="*/ 131 h 132"/>
                <a:gd name="T4" fmla="*/ 645 w 646"/>
                <a:gd name="T5" fmla="*/ 0 h 132"/>
                <a:gd name="T6" fmla="*/ 0 w 646"/>
                <a:gd name="T7" fmla="*/ 0 h 132"/>
                <a:gd name="T8" fmla="*/ 0 w 646"/>
                <a:gd name="T9" fmla="*/ 131 h 132"/>
              </a:gdLst>
              <a:ahLst/>
              <a:cxnLst>
                <a:cxn ang="0">
                  <a:pos x="T0" y="T1"/>
                </a:cxn>
                <a:cxn ang="0">
                  <a:pos x="T2" y="T3"/>
                </a:cxn>
                <a:cxn ang="0">
                  <a:pos x="T4" y="T5"/>
                </a:cxn>
                <a:cxn ang="0">
                  <a:pos x="T6" y="T7"/>
                </a:cxn>
                <a:cxn ang="0">
                  <a:pos x="T8" y="T9"/>
                </a:cxn>
              </a:cxnLst>
              <a:rect l="0" t="0" r="r" b="b"/>
              <a:pathLst>
                <a:path w="646" h="132">
                  <a:moveTo>
                    <a:pt x="0" y="131"/>
                  </a:moveTo>
                  <a:lnTo>
                    <a:pt x="645" y="131"/>
                  </a:lnTo>
                  <a:lnTo>
                    <a:pt x="645" y="0"/>
                  </a:lnTo>
                  <a:lnTo>
                    <a:pt x="0" y="0"/>
                  </a:lnTo>
                  <a:lnTo>
                    <a:pt x="0" y="131"/>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sp>
          <p:nvSpPr>
            <p:cNvPr id="46" name="Freeform 82"/>
            <p:cNvSpPr>
              <a:spLocks/>
            </p:cNvSpPr>
            <p:nvPr/>
          </p:nvSpPr>
          <p:spPr bwMode="auto">
            <a:xfrm>
              <a:off x="6143625" y="3703638"/>
              <a:ext cx="1270000" cy="238125"/>
            </a:xfrm>
            <a:custGeom>
              <a:avLst/>
              <a:gdLst>
                <a:gd name="T0" fmla="*/ 0 w 646"/>
                <a:gd name="T1" fmla="*/ 129 h 130"/>
                <a:gd name="T2" fmla="*/ 645 w 646"/>
                <a:gd name="T3" fmla="*/ 129 h 130"/>
                <a:gd name="T4" fmla="*/ 645 w 646"/>
                <a:gd name="T5" fmla="*/ 0 h 130"/>
                <a:gd name="T6" fmla="*/ 0 w 646"/>
                <a:gd name="T7" fmla="*/ 0 h 130"/>
                <a:gd name="T8" fmla="*/ 0 w 646"/>
                <a:gd name="T9" fmla="*/ 129 h 130"/>
              </a:gdLst>
              <a:ahLst/>
              <a:cxnLst>
                <a:cxn ang="0">
                  <a:pos x="T0" y="T1"/>
                </a:cxn>
                <a:cxn ang="0">
                  <a:pos x="T2" y="T3"/>
                </a:cxn>
                <a:cxn ang="0">
                  <a:pos x="T4" y="T5"/>
                </a:cxn>
                <a:cxn ang="0">
                  <a:pos x="T6" y="T7"/>
                </a:cxn>
                <a:cxn ang="0">
                  <a:pos x="T8" y="T9"/>
                </a:cxn>
              </a:cxnLst>
              <a:rect l="0" t="0" r="r" b="b"/>
              <a:pathLst>
                <a:path w="646" h="130">
                  <a:moveTo>
                    <a:pt x="0" y="129"/>
                  </a:moveTo>
                  <a:lnTo>
                    <a:pt x="645" y="129"/>
                  </a:lnTo>
                  <a:lnTo>
                    <a:pt x="645" y="0"/>
                  </a:lnTo>
                  <a:lnTo>
                    <a:pt x="0" y="0"/>
                  </a:lnTo>
                  <a:lnTo>
                    <a:pt x="0" y="129"/>
                  </a:lnTo>
                </a:path>
              </a:pathLst>
            </a:custGeom>
            <a:solidFill>
              <a:srgbClr val="FFFF99"/>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p>
          </p:txBody>
        </p:sp>
      </p:grpSp>
      <p:sp>
        <p:nvSpPr>
          <p:cNvPr id="5" name="Datuma vietturis 4"/>
          <p:cNvSpPr>
            <a:spLocks noGrp="1"/>
          </p:cNvSpPr>
          <p:nvPr>
            <p:ph type="dt" sz="half" idx="2"/>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394894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14"/>
                                        </p:tgtEl>
                                        <p:attrNameLst>
                                          <p:attrName>style.color</p:attrName>
                                        </p:attrNameLst>
                                      </p:cBhvr>
                                      <p:by>
                                        <p:hsl h="7200000" s="0" l="0"/>
                                      </p:by>
                                    </p:animClr>
                                    <p:animClr clrSpc="hsl" dir="cw">
                                      <p:cBhvr>
                                        <p:cTn id="7" dur="500" fill="hold"/>
                                        <p:tgtEl>
                                          <p:spTgt spid="14"/>
                                        </p:tgtEl>
                                        <p:attrNameLst>
                                          <p:attrName>fillcolor</p:attrName>
                                        </p:attrNameLst>
                                      </p:cBhvr>
                                      <p:by>
                                        <p:hsl h="7200000" s="0" l="0"/>
                                      </p:by>
                                    </p:animClr>
                                    <p:animClr clrSpc="hsl" dir="cw">
                                      <p:cBhvr>
                                        <p:cTn id="8" dur="500" fill="hold"/>
                                        <p:tgtEl>
                                          <p:spTgt spid="14"/>
                                        </p:tgtEl>
                                        <p:attrNameLst>
                                          <p:attrName>stroke.color</p:attrName>
                                        </p:attrNameLst>
                                      </p:cBhvr>
                                      <p:by>
                                        <p:hsl h="7200000" s="0" l="0"/>
                                      </p:by>
                                    </p:animClr>
                                    <p:set>
                                      <p:cBhvr>
                                        <p:cTn id="9" dur="500" fill="hold"/>
                                        <p:tgtEl>
                                          <p:spTgt spid="1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a:p>
        </p:txBody>
      </p:sp>
      <p:pic>
        <p:nvPicPr>
          <p:cNvPr id="254979" name="Picture 3"/>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tretch>
            <a:fillRect/>
          </a:stretch>
        </p:blipFill>
        <p:spPr>
          <a:xfrm>
            <a:off x="1817694" y="1214754"/>
            <a:ext cx="5670630" cy="4266474"/>
          </a:xfrm>
        </p:spPr>
      </p:pic>
      <p:sp>
        <p:nvSpPr>
          <p:cNvPr id="3" name="Date Placeholder 2"/>
          <p:cNvSpPr>
            <a:spLocks noGrp="1"/>
          </p:cNvSpPr>
          <p:nvPr>
            <p:ph type="dt" sz="half" idx="10"/>
          </p:nvPr>
        </p:nvSpPr>
        <p:spPr/>
        <p:txBody>
          <a:bodyPr/>
          <a:lstStyle/>
          <a:p>
            <a:r>
              <a:rPr lang="lv-LV" dirty="0"/>
              <a:t>26</a:t>
            </a:r>
            <a:r>
              <a:rPr lang="en-US" dirty="0"/>
              <a:t>.0</a:t>
            </a:r>
            <a:r>
              <a:rPr lang="lv-LV" dirty="0"/>
              <a:t>5</a:t>
            </a:r>
            <a:r>
              <a:rPr lang="en-US" dirty="0"/>
              <a:t>.2016</a:t>
            </a:r>
          </a:p>
        </p:txBody>
      </p:sp>
    </p:spTree>
    <p:extLst>
      <p:ext uri="{BB962C8B-B14F-4D97-AF65-F5344CB8AC3E}">
        <p14:creationId xmlns:p14="http://schemas.microsoft.com/office/powerpoint/2010/main" val="731091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Piemērs: Oracle </a:t>
            </a:r>
            <a:r>
              <a:rPr lang="en-US" dirty="0"/>
              <a:t>Method - CDM Classic </a:t>
            </a:r>
            <a:r>
              <a:rPr lang="lv-LV" dirty="0"/>
              <a:t>Definīcijas posms</a:t>
            </a:r>
            <a:endParaRPr lang="en-US" dirty="0"/>
          </a:p>
        </p:txBody>
      </p:sp>
      <p:sp>
        <p:nvSpPr>
          <p:cNvPr id="3" name="Content Placeholder 2"/>
          <p:cNvSpPr>
            <a:spLocks noGrp="1"/>
          </p:cNvSpPr>
          <p:nvPr>
            <p:ph idx="1"/>
          </p:nvPr>
        </p:nvSpPr>
        <p:spPr/>
        <p:txBody>
          <a:bodyPr/>
          <a:lstStyle/>
          <a:p>
            <a:r>
              <a:rPr lang="lv-LV" dirty="0"/>
              <a:t>Definīcijas posma mērķis ir noteikt augsta līmeņa biznesa un informācijas sistēmas prasības, kuras jāizpilda lai  sasniegtu biznesa mērķus. Definīcijas posma rezultātā ir skaidrs projekta tvērums.</a:t>
            </a:r>
          </a:p>
          <a:p>
            <a:r>
              <a:rPr lang="lv-LV" dirty="0"/>
              <a:t>Resursu novērtējums: 6% no kopējām sistēmas attīstības izmaksām </a:t>
            </a:r>
          </a:p>
        </p:txBody>
      </p:sp>
      <p:sp>
        <p:nvSpPr>
          <p:cNvPr id="4" name="Date Placeholder 3"/>
          <p:cNvSpPr>
            <a:spLocks noGrp="1"/>
          </p:cNvSpPr>
          <p:nvPr>
            <p:ph type="dt" sz="half" idx="2"/>
          </p:nvPr>
        </p:nvSpPr>
        <p:spPr/>
        <p:txBody>
          <a:bodyPr/>
          <a:lstStyle/>
          <a:p>
            <a:r>
              <a:rPr lang="lv-LV" dirty="0"/>
              <a:t>26</a:t>
            </a:r>
            <a:r>
              <a:rPr lang="en-US" dirty="0"/>
              <a:t>.0</a:t>
            </a:r>
            <a:r>
              <a:rPr lang="lv-LV" dirty="0"/>
              <a:t>5</a:t>
            </a:r>
            <a:r>
              <a:rPr lang="en-US" dirty="0"/>
              <a:t>.2016</a:t>
            </a:r>
          </a:p>
        </p:txBody>
      </p:sp>
      <p:sp>
        <p:nvSpPr>
          <p:cNvPr id="6" name="Slide Number Placeholder 5"/>
          <p:cNvSpPr>
            <a:spLocks noGrp="1"/>
          </p:cNvSpPr>
          <p:nvPr>
            <p:ph type="sldNum" sz="quarter" idx="4"/>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23954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t>Piemērs: Oracle </a:t>
            </a:r>
            <a:r>
              <a:rPr lang="en-US" dirty="0"/>
              <a:t>Method - CDM Classic </a:t>
            </a:r>
            <a:r>
              <a:rPr lang="lv-LV" dirty="0"/>
              <a:t>Posma uzdevumi</a:t>
            </a:r>
            <a:endParaRPr lang="en-US" dirty="0"/>
          </a:p>
        </p:txBody>
      </p:sp>
      <p:sp>
        <p:nvSpPr>
          <p:cNvPr id="3" name="Content Placeholder 2"/>
          <p:cNvSpPr>
            <a:spLocks noGrp="1"/>
          </p:cNvSpPr>
          <p:nvPr>
            <p:ph idx="1"/>
          </p:nvPr>
        </p:nvSpPr>
        <p:spPr/>
        <p:txBody>
          <a:bodyPr/>
          <a:lstStyle/>
          <a:p>
            <a:r>
              <a:rPr lang="lv-LV" dirty="0"/>
              <a:t>Iegūt skaidru izpratni par biznesa procesiem, funkcijām un informāciju, ko nepieciešams nodrošināt informācijas sistēmai</a:t>
            </a:r>
          </a:p>
          <a:p>
            <a:r>
              <a:rPr lang="lv-LV" dirty="0"/>
              <a:t>Izpētīt pašlaik esošos biznesa procesus un informācijas sistēmas, kuras tiek ietekmētas ar projekta tvērumu </a:t>
            </a:r>
          </a:p>
          <a:p>
            <a:r>
              <a:rPr lang="lv-LV" dirty="0"/>
              <a:t>Noteikt vispārējā līmenī prasības sistēmai, tās saskarnēm (integrācijai), migrācijai</a:t>
            </a:r>
          </a:p>
          <a:p>
            <a:r>
              <a:rPr lang="lv-LV" dirty="0"/>
              <a:t>Noteikt vispārējā līmeņa arhitektūras, tehnoloģijas un konfigurācijas prasības, lai nodrošinātu informācijas sistēmas funkcionālās un informācijas prasības</a:t>
            </a:r>
            <a:endParaRPr lang="en-US" dirty="0"/>
          </a:p>
          <a:p>
            <a:r>
              <a:rPr lang="lv-LV" dirty="0"/>
              <a:t>Dokumentēt projekta tvērumu</a:t>
            </a:r>
          </a:p>
          <a:p>
            <a:r>
              <a:rPr lang="lv-LV" dirty="0"/>
              <a:t>Iegūt vadības apstiprinājumu tam, ka var turpināt nākamās darbības</a:t>
            </a:r>
            <a:endParaRPr lang="en-US" dirty="0"/>
          </a:p>
        </p:txBody>
      </p:sp>
      <p:sp>
        <p:nvSpPr>
          <p:cNvPr id="4" name="Date Placeholder 3"/>
          <p:cNvSpPr>
            <a:spLocks noGrp="1"/>
          </p:cNvSpPr>
          <p:nvPr>
            <p:ph type="dt" sz="half" idx="2"/>
          </p:nvPr>
        </p:nvSpPr>
        <p:spPr/>
        <p:txBody>
          <a:bodyPr/>
          <a:lstStyle/>
          <a:p>
            <a:r>
              <a:rPr lang="lv-LV" dirty="0"/>
              <a:t>26</a:t>
            </a:r>
            <a:r>
              <a:rPr lang="en-US" dirty="0"/>
              <a:t>.0</a:t>
            </a:r>
            <a:r>
              <a:rPr lang="lv-LV" dirty="0"/>
              <a:t>5</a:t>
            </a:r>
            <a:r>
              <a:rPr lang="en-US" dirty="0"/>
              <a:t>.2016</a:t>
            </a:r>
          </a:p>
        </p:txBody>
      </p:sp>
      <p:sp>
        <p:nvSpPr>
          <p:cNvPr id="6" name="Slide Number Placeholder 5"/>
          <p:cNvSpPr>
            <a:spLocks noGrp="1"/>
          </p:cNvSpPr>
          <p:nvPr>
            <p:ph type="sldNum" sz="quarter" idx="4"/>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702663380"/>
      </p:ext>
    </p:extLst>
  </p:cSld>
  <p:clrMapOvr>
    <a:masterClrMapping/>
  </p:clrMapOvr>
</p:sld>
</file>

<file path=ppt/theme/theme1.xml><?xml version="1.0" encoding="utf-8"?>
<a:theme xmlns:a="http://schemas.openxmlformats.org/drawingml/2006/main" name="4_Sscape">
  <a:themeElements>
    <a:clrScheme name="SScape">
      <a:dk1>
        <a:srgbClr val="053167"/>
      </a:dk1>
      <a:lt1>
        <a:srgbClr val="FFFFFF"/>
      </a:lt1>
      <a:dk2>
        <a:srgbClr val="053167"/>
      </a:dk2>
      <a:lt2>
        <a:srgbClr val="5C9D38"/>
      </a:lt2>
      <a:accent1>
        <a:srgbClr val="EEA830"/>
      </a:accent1>
      <a:accent2>
        <a:srgbClr val="5BA0E1"/>
      </a:accent2>
      <a:accent3>
        <a:srgbClr val="FFFFFF"/>
      </a:accent3>
      <a:accent4>
        <a:srgbClr val="032857"/>
      </a:accent4>
      <a:accent5>
        <a:srgbClr val="5C9D38"/>
      </a:accent5>
      <a:accent6>
        <a:srgbClr val="800000"/>
      </a:accent6>
      <a:hlink>
        <a:srgbClr val="CF4044"/>
      </a:hlink>
      <a:folHlink>
        <a:srgbClr val="E09142"/>
      </a:folHlink>
    </a:clrScheme>
    <a:fontScheme name="R&amp;SA">
      <a:majorFont>
        <a:latin typeface="Arial"/>
        <a:ea typeface=""/>
        <a:cs typeface="Times New Roman"/>
      </a:majorFont>
      <a:minorFont>
        <a:latin typeface="Arial"/>
        <a:ea typeface=""/>
        <a:cs typeface="Times New Roman"/>
      </a:minorFont>
    </a:fontScheme>
    <a:fmtScheme name="Izmalcināt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R&amp;SA 1">
        <a:dk1>
          <a:srgbClr val="053167"/>
        </a:dk1>
        <a:lt1>
          <a:srgbClr val="FFFFFF"/>
        </a:lt1>
        <a:dk2>
          <a:srgbClr val="053167"/>
        </a:dk2>
        <a:lt2>
          <a:srgbClr val="006A2F"/>
        </a:lt2>
        <a:accent1>
          <a:srgbClr val="EEA830"/>
        </a:accent1>
        <a:accent2>
          <a:srgbClr val="5BA0E1"/>
        </a:accent2>
        <a:accent3>
          <a:srgbClr val="FFFFFF"/>
        </a:accent3>
        <a:accent4>
          <a:srgbClr val="032857"/>
        </a:accent4>
        <a:accent5>
          <a:srgbClr val="F5D1AD"/>
        </a:accent5>
        <a:accent6>
          <a:srgbClr val="5291CC"/>
        </a:accent6>
        <a:hlink>
          <a:srgbClr val="CF4044"/>
        </a:hlink>
        <a:folHlink>
          <a:srgbClr val="E09142"/>
        </a:folHlink>
      </a:clrScheme>
      <a:clrMap bg1="lt1" tx1="dk1" bg2="lt2" tx2="dk2" accent1="accent1" accent2="accent2" accent3="accent3" accent4="accent4" accent5="accent5" accent6="accent6" hlink="hlink" folHlink="folHlink"/>
    </a:extraClrScheme>
    <a:extraClrScheme>
      <a:clrScheme name="R&amp;SA 2">
        <a:dk1>
          <a:srgbClr val="006A2F"/>
        </a:dk1>
        <a:lt1>
          <a:srgbClr val="053167"/>
        </a:lt1>
        <a:dk2>
          <a:srgbClr val="080808"/>
        </a:dk2>
        <a:lt2>
          <a:srgbClr val="053167"/>
        </a:lt2>
        <a:accent1>
          <a:srgbClr val="EEA830"/>
        </a:accent1>
        <a:accent2>
          <a:srgbClr val="5BA0E1"/>
        </a:accent2>
        <a:accent3>
          <a:srgbClr val="AAAAAA"/>
        </a:accent3>
        <a:accent4>
          <a:srgbClr val="032857"/>
        </a:accent4>
        <a:accent5>
          <a:srgbClr val="F5D1AD"/>
        </a:accent5>
        <a:accent6>
          <a:srgbClr val="5291CC"/>
        </a:accent6>
        <a:hlink>
          <a:srgbClr val="CF4044"/>
        </a:hlink>
        <a:folHlink>
          <a:srgbClr val="E0914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0</TotalTime>
  <Words>1652</Words>
  <Application>Microsoft Office PowerPoint</Application>
  <PresentationFormat>On-screen Show (4:3)</PresentationFormat>
  <Paragraphs>262</Paragraphs>
  <Slides>24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Arial,Bold</vt:lpstr>
      <vt:lpstr>Calibri</vt:lpstr>
      <vt:lpstr>Franklin Gothic Medium</vt:lpstr>
      <vt:lpstr>Palatino</vt:lpstr>
      <vt:lpstr>Times New Roman</vt:lpstr>
      <vt:lpstr>Wingdings</vt:lpstr>
      <vt:lpstr>4_Sscape</vt:lpstr>
      <vt:lpstr>1.sesija </vt:lpstr>
      <vt:lpstr>ISO/IEC TR 24748-1:2010(E) skats uz IS dzīves ciklu</vt:lpstr>
      <vt:lpstr>Kādas aktivitātes jāiekļauj</vt:lpstr>
      <vt:lpstr>Kas ir metode?</vt:lpstr>
      <vt:lpstr>Izstrādes metodes</vt:lpstr>
      <vt:lpstr>Piemērs: Oracle Method - CDM Classic</vt:lpstr>
      <vt:lpstr>PowerPoint Presentation</vt:lpstr>
      <vt:lpstr>Piemērs: Oracle Method - CDM Classic Definīcijas posms</vt:lpstr>
      <vt:lpstr>Piemērs: Oracle Method - CDM Classic Posma uzdevumi</vt:lpstr>
      <vt:lpstr>Piemērs: Oracle Method - CDM Classic nodevumi definīcijas posmā</vt:lpstr>
      <vt:lpstr>Kritiskie nosacījumi projekta uzsākšanas brīdī</vt:lpstr>
      <vt:lpstr>Projekta realizācijas pirmie soļi</vt:lpstr>
      <vt:lpstr>Ko pērkam?</vt:lpstr>
      <vt:lpstr>Piemēri – ko pērkam? Kā panāksim kvalitatīvu rezultātu?</vt:lpstr>
      <vt:lpstr>IS izstrādē izmantojamie standarti</vt:lpstr>
      <vt:lpstr>Iegādes (acquisition) un piegādes (supply) procesi pēc ISO/IEC 12207</vt:lpstr>
      <vt:lpstr>Daži programmatūras projektiem specifiski projekta plānošanas dokumenti un standarti </vt:lpstr>
      <vt:lpstr>Daži termini</vt:lpstr>
      <vt:lpstr>Prasības</vt:lpstr>
      <vt:lpstr>12207: Procesi attiecībā uz prasībām</vt:lpstr>
      <vt:lpstr>Sistēmas vai programmatūras prasības</vt:lpstr>
      <vt:lpstr>Prasību veidi</vt:lpstr>
      <vt:lpstr>Iepirkumā</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2014-08-10T17:46:59Z</dcterms:created>
  <dcterms:modified xsi:type="dcterms:W3CDTF">2016-05-16T11:19:43Z</dcterms:modified>
</cp:coreProperties>
</file>