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72" r:id="rId1"/>
  </p:sldMasterIdLst>
  <p:notesMasterIdLst>
    <p:notesMasterId r:id="rId23"/>
  </p:notesMasterIdLst>
  <p:handoutMasterIdLst>
    <p:handoutMasterId r:id="rId24"/>
  </p:handoutMasterIdLst>
  <p:sldIdLst>
    <p:sldId id="750" r:id="rId2"/>
    <p:sldId id="760" r:id="rId3"/>
    <p:sldId id="761" r:id="rId4"/>
    <p:sldId id="763" r:id="rId5"/>
    <p:sldId id="646" r:id="rId6"/>
    <p:sldId id="645" r:id="rId7"/>
    <p:sldId id="647" r:id="rId8"/>
    <p:sldId id="650" r:id="rId9"/>
    <p:sldId id="653" r:id="rId10"/>
    <p:sldId id="659" r:id="rId11"/>
    <p:sldId id="664" r:id="rId12"/>
    <p:sldId id="762" r:id="rId13"/>
    <p:sldId id="719" r:id="rId14"/>
    <p:sldId id="669" r:id="rId15"/>
    <p:sldId id="670" r:id="rId16"/>
    <p:sldId id="671" r:id="rId17"/>
    <p:sldId id="672" r:id="rId18"/>
    <p:sldId id="673" r:id="rId19"/>
    <p:sldId id="674" r:id="rId20"/>
    <p:sldId id="675" r:id="rId21"/>
    <p:sldId id="742" r:id="rId22"/>
  </p:sldIdLst>
  <p:sldSz cx="9144000" cy="6858000" type="screen4x3"/>
  <p:notesSz cx="7010400" cy="9296400"/>
  <p:defaultTextStyle>
    <a:defPPr>
      <a:defRPr lang="en-GB"/>
    </a:defPPr>
    <a:lvl1pPr algn="l" rtl="0" fontAlgn="base">
      <a:spcBef>
        <a:spcPct val="20000"/>
      </a:spcBef>
      <a:spcAft>
        <a:spcPct val="0"/>
      </a:spcAft>
      <a:defRPr sz="1600" kern="1200">
        <a:solidFill>
          <a:schemeClr val="tx1"/>
        </a:solidFill>
        <a:latin typeface="Arial" charset="0"/>
        <a:ea typeface="+mn-ea"/>
        <a:cs typeface="Times New Roman" pitchFamily="18" charset="0"/>
      </a:defRPr>
    </a:lvl1pPr>
    <a:lvl2pPr marL="457200" algn="l" rtl="0" fontAlgn="base">
      <a:spcBef>
        <a:spcPct val="20000"/>
      </a:spcBef>
      <a:spcAft>
        <a:spcPct val="0"/>
      </a:spcAft>
      <a:defRPr sz="1600" kern="1200">
        <a:solidFill>
          <a:schemeClr val="tx1"/>
        </a:solidFill>
        <a:latin typeface="Arial" charset="0"/>
        <a:ea typeface="+mn-ea"/>
        <a:cs typeface="Times New Roman" pitchFamily="18" charset="0"/>
      </a:defRPr>
    </a:lvl2pPr>
    <a:lvl3pPr marL="914400" algn="l" rtl="0" fontAlgn="base">
      <a:spcBef>
        <a:spcPct val="20000"/>
      </a:spcBef>
      <a:spcAft>
        <a:spcPct val="0"/>
      </a:spcAft>
      <a:defRPr sz="1600" kern="1200">
        <a:solidFill>
          <a:schemeClr val="tx1"/>
        </a:solidFill>
        <a:latin typeface="Arial" charset="0"/>
        <a:ea typeface="+mn-ea"/>
        <a:cs typeface="Times New Roman" pitchFamily="18" charset="0"/>
      </a:defRPr>
    </a:lvl3pPr>
    <a:lvl4pPr marL="1371600" algn="l" rtl="0" fontAlgn="base">
      <a:spcBef>
        <a:spcPct val="20000"/>
      </a:spcBef>
      <a:spcAft>
        <a:spcPct val="0"/>
      </a:spcAft>
      <a:defRPr sz="1600" kern="1200">
        <a:solidFill>
          <a:schemeClr val="tx1"/>
        </a:solidFill>
        <a:latin typeface="Arial" charset="0"/>
        <a:ea typeface="+mn-ea"/>
        <a:cs typeface="Times New Roman" pitchFamily="18" charset="0"/>
      </a:defRPr>
    </a:lvl4pPr>
    <a:lvl5pPr marL="1828800" algn="l" rtl="0" fontAlgn="base">
      <a:spcBef>
        <a:spcPct val="20000"/>
      </a:spcBef>
      <a:spcAft>
        <a:spcPct val="0"/>
      </a:spcAft>
      <a:defRPr sz="1600" kern="1200">
        <a:solidFill>
          <a:schemeClr val="tx1"/>
        </a:solidFill>
        <a:latin typeface="Arial" charset="0"/>
        <a:ea typeface="+mn-ea"/>
        <a:cs typeface="Times New Roman" pitchFamily="18" charset="0"/>
      </a:defRPr>
    </a:lvl5pPr>
    <a:lvl6pPr marL="2286000" algn="l" defTabSz="914400" rtl="0" eaLnBrk="1" latinLnBrk="0" hangingPunct="1">
      <a:defRPr sz="1600" kern="1200">
        <a:solidFill>
          <a:schemeClr val="tx1"/>
        </a:solidFill>
        <a:latin typeface="Arial" charset="0"/>
        <a:ea typeface="+mn-ea"/>
        <a:cs typeface="Times New Roman" pitchFamily="18" charset="0"/>
      </a:defRPr>
    </a:lvl6pPr>
    <a:lvl7pPr marL="2743200" algn="l" defTabSz="914400" rtl="0" eaLnBrk="1" latinLnBrk="0" hangingPunct="1">
      <a:defRPr sz="1600" kern="1200">
        <a:solidFill>
          <a:schemeClr val="tx1"/>
        </a:solidFill>
        <a:latin typeface="Arial" charset="0"/>
        <a:ea typeface="+mn-ea"/>
        <a:cs typeface="Times New Roman" pitchFamily="18" charset="0"/>
      </a:defRPr>
    </a:lvl7pPr>
    <a:lvl8pPr marL="3200400" algn="l" defTabSz="914400" rtl="0" eaLnBrk="1" latinLnBrk="0" hangingPunct="1">
      <a:defRPr sz="1600" kern="1200">
        <a:solidFill>
          <a:schemeClr val="tx1"/>
        </a:solidFill>
        <a:latin typeface="Arial" charset="0"/>
        <a:ea typeface="+mn-ea"/>
        <a:cs typeface="Times New Roman" pitchFamily="18" charset="0"/>
      </a:defRPr>
    </a:lvl8pPr>
    <a:lvl9pPr marL="3657600" algn="l" defTabSz="914400" rtl="0" eaLnBrk="1" latinLnBrk="0" hangingPunct="1">
      <a:defRPr sz="1600"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81" autoAdjust="0"/>
  </p:normalViewPr>
  <p:slideViewPr>
    <p:cSldViewPr>
      <p:cViewPr varScale="1">
        <p:scale>
          <a:sx n="107" d="100"/>
          <a:sy n="107" d="100"/>
        </p:scale>
        <p:origin x="1734" y="114"/>
      </p:cViewPr>
      <p:guideLst>
        <p:guide orient="horz" pos="2160"/>
        <p:guide pos="2880"/>
      </p:guideLst>
    </p:cSldViewPr>
  </p:slideViewPr>
  <p:outlineViewPr>
    <p:cViewPr>
      <p:scale>
        <a:sx n="33" d="100"/>
        <a:sy n="33" d="100"/>
      </p:scale>
      <p:origin x="0" y="-414"/>
    </p:cViewPr>
  </p:outlineViewPr>
  <p:notesTextViewPr>
    <p:cViewPr>
      <p:scale>
        <a:sx n="1" d="1"/>
        <a:sy n="1" d="1"/>
      </p:scale>
      <p:origin x="0" y="0"/>
    </p:cViewPr>
  </p:notesTextViewPr>
  <p:sorterViewPr>
    <p:cViewPr>
      <p:scale>
        <a:sx n="130" d="100"/>
        <a:sy n="130" d="100"/>
      </p:scale>
      <p:origin x="0" y="0"/>
    </p:cViewPr>
  </p:sorterViewPr>
  <p:notesViewPr>
    <p:cSldViewPr>
      <p:cViewPr varScale="1">
        <p:scale>
          <a:sx n="87" d="100"/>
          <a:sy n="87"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F2389-49B5-4786-B6D8-7652019D3FD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BEC5964-E9EC-4D9C-A420-6BA721EAA0B1}">
      <dgm:prSet/>
      <dgm:spPr/>
      <dgm:t>
        <a:bodyPr/>
        <a:lstStyle/>
        <a:p>
          <a:pPr rtl="0" eaLnBrk="1" fontAlgn="base" hangingPunct="1">
            <a:buClrTx/>
            <a:buSzPts val="1500"/>
            <a:buFont typeface="Arial" panose="020B0604020202020204" pitchFamily="34" charset="0"/>
            <a:buChar char="•"/>
          </a:pPr>
          <a:r>
            <a:rPr lang="lv-LV" dirty="0"/>
            <a:t>Kvalitātes kontrole visā dzīves ciklā</a:t>
          </a:r>
          <a:endParaRPr lang="en-US" dirty="0"/>
        </a:p>
      </dgm:t>
    </dgm:pt>
    <dgm:pt modelId="{83684C96-5DD2-47FD-B7E4-E3340CAA11DF}" type="parTrans" cxnId="{28126F43-D6CD-4961-83F4-4C2BBCE2618C}">
      <dgm:prSet/>
      <dgm:spPr/>
      <dgm:t>
        <a:bodyPr/>
        <a:lstStyle/>
        <a:p>
          <a:endParaRPr lang="en-US"/>
        </a:p>
      </dgm:t>
    </dgm:pt>
    <dgm:pt modelId="{EA55C238-C56D-46CA-84E6-C776ECB02D14}" type="sibTrans" cxnId="{28126F43-D6CD-4961-83F4-4C2BBCE2618C}">
      <dgm:prSet/>
      <dgm:spPr/>
      <dgm:t>
        <a:bodyPr/>
        <a:lstStyle/>
        <a:p>
          <a:endParaRPr lang="en-US"/>
        </a:p>
      </dgm:t>
    </dgm:pt>
    <dgm:pt modelId="{7F474D17-FE23-460E-850C-1FE426CDE0BA}">
      <dgm:prSet/>
      <dgm:spPr/>
      <dgm:t>
        <a:bodyPr/>
        <a:lstStyle/>
        <a:p>
          <a:pPr rtl="0" eaLnBrk="1" fontAlgn="base" hangingPunct="1"/>
          <a:r>
            <a:rPr lang="lv-LV" dirty="0"/>
            <a:t>Komunikācija starp pusēm visā dzīves ciklā</a:t>
          </a:r>
          <a:endParaRPr lang="en-US" dirty="0"/>
        </a:p>
      </dgm:t>
    </dgm:pt>
    <dgm:pt modelId="{92448C90-3BD4-418A-AC6A-D9420F3C650E}" type="parTrans" cxnId="{1C8AE778-BCAC-4112-8E10-D5FD736AFF37}">
      <dgm:prSet/>
      <dgm:spPr/>
      <dgm:t>
        <a:bodyPr/>
        <a:lstStyle/>
        <a:p>
          <a:endParaRPr lang="en-US"/>
        </a:p>
      </dgm:t>
    </dgm:pt>
    <dgm:pt modelId="{7262B7EF-6FE1-41ED-A7DF-AA4512B3C22F}" type="sibTrans" cxnId="{1C8AE778-BCAC-4112-8E10-D5FD736AFF37}">
      <dgm:prSet/>
      <dgm:spPr/>
      <dgm:t>
        <a:bodyPr/>
        <a:lstStyle/>
        <a:p>
          <a:endParaRPr lang="en-US"/>
        </a:p>
      </dgm:t>
    </dgm:pt>
    <dgm:pt modelId="{7B4B4361-D2CA-4451-A59A-601D019BB7AC}">
      <dgm:prSet/>
      <dgm:spPr/>
      <dgm:t>
        <a:bodyPr/>
        <a:lstStyle/>
        <a:p>
          <a:pPr rtl="0" eaLnBrk="1" fontAlgn="base" hangingPunct="1"/>
          <a:r>
            <a:rPr lang="lv-LV" dirty="0"/>
            <a:t>No abstraktā uz konkrēto, lai iegūtu atgriezenisko saiti</a:t>
          </a:r>
          <a:endParaRPr lang="en-US" dirty="0"/>
        </a:p>
      </dgm:t>
    </dgm:pt>
    <dgm:pt modelId="{57D2CAA6-A6AE-4778-8136-B63685D009B4}" type="parTrans" cxnId="{E67B70A7-E502-45F2-9CB7-C635C7ACAE6E}">
      <dgm:prSet/>
      <dgm:spPr/>
      <dgm:t>
        <a:bodyPr/>
        <a:lstStyle/>
        <a:p>
          <a:endParaRPr lang="en-US"/>
        </a:p>
      </dgm:t>
    </dgm:pt>
    <dgm:pt modelId="{BBF0FB58-A873-4172-BC8B-3DFF12138A56}" type="sibTrans" cxnId="{E67B70A7-E502-45F2-9CB7-C635C7ACAE6E}">
      <dgm:prSet/>
      <dgm:spPr/>
      <dgm:t>
        <a:bodyPr/>
        <a:lstStyle/>
        <a:p>
          <a:endParaRPr lang="en-US"/>
        </a:p>
      </dgm:t>
    </dgm:pt>
    <dgm:pt modelId="{136CE99F-8F40-46A9-95C7-98B0CB58DB1E}">
      <dgm:prSet/>
      <dgm:spPr/>
      <dgm:t>
        <a:bodyPr/>
        <a:lstStyle/>
        <a:p>
          <a:pPr rtl="0" eaLnBrk="1" fontAlgn="base" hangingPunct="1"/>
          <a:r>
            <a:rPr lang="lv-LV" dirty="0"/>
            <a:t>Izpildītāja motivācija (</a:t>
          </a:r>
          <a:r>
            <a:rPr lang="lv-LV" dirty="0" err="1"/>
            <a:t>win-win</a:t>
          </a:r>
          <a:r>
            <a:rPr lang="lv-LV" dirty="0"/>
            <a:t>)</a:t>
          </a:r>
          <a:endParaRPr lang="en-US" dirty="0"/>
        </a:p>
      </dgm:t>
    </dgm:pt>
    <dgm:pt modelId="{28C5A411-318B-497D-A98C-01E179116861}" type="parTrans" cxnId="{9046653B-17FA-4562-8E11-70EA4856334C}">
      <dgm:prSet/>
      <dgm:spPr/>
      <dgm:t>
        <a:bodyPr/>
        <a:lstStyle/>
        <a:p>
          <a:endParaRPr lang="en-US"/>
        </a:p>
      </dgm:t>
    </dgm:pt>
    <dgm:pt modelId="{369EDC73-81DC-41AC-B074-EC96909ADC8D}" type="sibTrans" cxnId="{9046653B-17FA-4562-8E11-70EA4856334C}">
      <dgm:prSet/>
      <dgm:spPr/>
      <dgm:t>
        <a:bodyPr/>
        <a:lstStyle/>
        <a:p>
          <a:endParaRPr lang="en-US"/>
        </a:p>
      </dgm:t>
    </dgm:pt>
    <dgm:pt modelId="{9B8A14AC-BFD7-4DFB-92C6-BBB23EA8A454}">
      <dgm:prSet/>
      <dgm:spPr/>
      <dgm:t>
        <a:bodyPr/>
        <a:lstStyle/>
        <a:p>
          <a:pPr rtl="0" eaLnBrk="1" fontAlgn="base" hangingPunct="1"/>
          <a:r>
            <a:rPr lang="lv-LV" dirty="0"/>
            <a:t>ilgtermiņa attiecību «banāns» </a:t>
          </a:r>
          <a:endParaRPr lang="en-US" dirty="0"/>
        </a:p>
      </dgm:t>
    </dgm:pt>
    <dgm:pt modelId="{A2004CB2-774F-4F7D-B43E-DE38BB7EA0DB}" type="parTrans" cxnId="{03FA5D99-567B-4E63-8B0E-266BD9565ECC}">
      <dgm:prSet/>
      <dgm:spPr/>
      <dgm:t>
        <a:bodyPr/>
        <a:lstStyle/>
        <a:p>
          <a:endParaRPr lang="en-US"/>
        </a:p>
      </dgm:t>
    </dgm:pt>
    <dgm:pt modelId="{B9750BD7-F274-4404-B6AA-C328BF0ECF57}" type="sibTrans" cxnId="{03FA5D99-567B-4E63-8B0E-266BD9565ECC}">
      <dgm:prSet/>
      <dgm:spPr/>
      <dgm:t>
        <a:bodyPr/>
        <a:lstStyle/>
        <a:p>
          <a:endParaRPr lang="en-US"/>
        </a:p>
      </dgm:t>
    </dgm:pt>
    <dgm:pt modelId="{34ACFE7E-DFFD-4FCD-B6EE-AF9E7BDDC6A8}">
      <dgm:prSet/>
      <dgm:spPr/>
      <dgm:t>
        <a:bodyPr/>
        <a:lstStyle/>
        <a:p>
          <a:pPr rtl="0" eaLnBrk="1" fontAlgn="base" hangingPunct="1"/>
          <a:r>
            <a:rPr lang="lv-LV" dirty="0"/>
            <a:t>Līguma pārtraukšanas «runga»</a:t>
          </a:r>
          <a:endParaRPr lang="en-US" dirty="0"/>
        </a:p>
      </dgm:t>
    </dgm:pt>
    <dgm:pt modelId="{9AF54C01-4C0D-4CD2-9F42-557456A77D88}" type="parTrans" cxnId="{4473DEBB-8BC3-4F1E-A83C-2D4AC2E0C78D}">
      <dgm:prSet/>
      <dgm:spPr/>
      <dgm:t>
        <a:bodyPr/>
        <a:lstStyle/>
        <a:p>
          <a:endParaRPr lang="en-US"/>
        </a:p>
      </dgm:t>
    </dgm:pt>
    <dgm:pt modelId="{28729A2F-5881-49F4-BFB5-9558D240CEEF}" type="sibTrans" cxnId="{4473DEBB-8BC3-4F1E-A83C-2D4AC2E0C78D}">
      <dgm:prSet/>
      <dgm:spPr/>
      <dgm:t>
        <a:bodyPr/>
        <a:lstStyle/>
        <a:p>
          <a:endParaRPr lang="en-US"/>
        </a:p>
      </dgm:t>
    </dgm:pt>
    <dgm:pt modelId="{103C50A5-054E-4C4F-B048-C92C2BB7AEE8}">
      <dgm:prSet/>
      <dgm:spPr/>
      <dgm:t>
        <a:bodyPr/>
        <a:lstStyle/>
        <a:p>
          <a:pPr rtl="0" eaLnBrk="1" fontAlgn="base" hangingPunct="1"/>
          <a:r>
            <a:rPr lang="lv-LV" dirty="0"/>
            <a:t>Prototipi</a:t>
          </a:r>
          <a:endParaRPr lang="en-US" dirty="0"/>
        </a:p>
      </dgm:t>
    </dgm:pt>
    <dgm:pt modelId="{640FA247-711B-4847-8DCD-F7900CDF51D1}" type="parTrans" cxnId="{422DE3FB-9A71-48CE-B8E2-4AE45FA2889E}">
      <dgm:prSet/>
      <dgm:spPr/>
      <dgm:t>
        <a:bodyPr/>
        <a:lstStyle/>
        <a:p>
          <a:endParaRPr lang="en-US"/>
        </a:p>
      </dgm:t>
    </dgm:pt>
    <dgm:pt modelId="{D12A34FA-B627-4E88-9146-191A3B866058}" type="sibTrans" cxnId="{422DE3FB-9A71-48CE-B8E2-4AE45FA2889E}">
      <dgm:prSet/>
      <dgm:spPr/>
      <dgm:t>
        <a:bodyPr/>
        <a:lstStyle/>
        <a:p>
          <a:endParaRPr lang="en-US"/>
        </a:p>
      </dgm:t>
    </dgm:pt>
    <dgm:pt modelId="{DBF678A0-0203-4059-A33E-E09491D0B677}">
      <dgm:prSet/>
      <dgm:spPr/>
      <dgm:t>
        <a:bodyPr/>
        <a:lstStyle/>
        <a:p>
          <a:pPr rtl="0" eaLnBrk="1" fontAlgn="base" hangingPunct="1"/>
          <a:r>
            <a:rPr lang="lv-LV" dirty="0"/>
            <a:t>Iteratīva izstrāde</a:t>
          </a:r>
          <a:endParaRPr lang="en-US" dirty="0"/>
        </a:p>
      </dgm:t>
    </dgm:pt>
    <dgm:pt modelId="{A9060DAD-7B21-4F6E-A920-0D3072409097}" type="parTrans" cxnId="{B9CB4408-7360-49F0-AE1E-10D8DE060EA7}">
      <dgm:prSet/>
      <dgm:spPr/>
      <dgm:t>
        <a:bodyPr/>
        <a:lstStyle/>
        <a:p>
          <a:endParaRPr lang="en-US"/>
        </a:p>
      </dgm:t>
    </dgm:pt>
    <dgm:pt modelId="{202F2D6F-8EDE-4834-9970-50B7FADE0508}" type="sibTrans" cxnId="{B9CB4408-7360-49F0-AE1E-10D8DE060EA7}">
      <dgm:prSet/>
      <dgm:spPr/>
      <dgm:t>
        <a:bodyPr/>
        <a:lstStyle/>
        <a:p>
          <a:endParaRPr lang="en-US"/>
        </a:p>
      </dgm:t>
    </dgm:pt>
    <dgm:pt modelId="{8D0D1923-D21E-44FF-8F8A-9545465D2A97}">
      <dgm:prSet/>
      <dgm:spPr/>
      <dgm:t>
        <a:bodyPr/>
        <a:lstStyle/>
        <a:p>
          <a:pPr rtl="0" eaLnBrk="1" fontAlgn="base" hangingPunct="1"/>
          <a:r>
            <a:rPr lang="lv-LV" dirty="0"/>
            <a:t>Dažkārt – arī </a:t>
          </a:r>
          <a:r>
            <a:rPr lang="lv-LV" dirty="0" err="1"/>
            <a:t>agile</a:t>
          </a:r>
          <a:r>
            <a:rPr lang="lv-LV" dirty="0"/>
            <a:t> metodes (bet piesardzīgi)</a:t>
          </a:r>
          <a:endParaRPr lang="en-US" dirty="0"/>
        </a:p>
      </dgm:t>
    </dgm:pt>
    <dgm:pt modelId="{3B1BC416-BC0D-44EA-BBCE-FD9D4FF84DFD}" type="parTrans" cxnId="{41B5F3B5-129E-4132-B387-C9DD1DAA7162}">
      <dgm:prSet/>
      <dgm:spPr/>
      <dgm:t>
        <a:bodyPr/>
        <a:lstStyle/>
        <a:p>
          <a:endParaRPr lang="en-US"/>
        </a:p>
      </dgm:t>
    </dgm:pt>
    <dgm:pt modelId="{4056030B-08B6-4CAD-B8FB-B811AA02E6B4}" type="sibTrans" cxnId="{41B5F3B5-129E-4132-B387-C9DD1DAA7162}">
      <dgm:prSet/>
      <dgm:spPr/>
      <dgm:t>
        <a:bodyPr/>
        <a:lstStyle/>
        <a:p>
          <a:endParaRPr lang="en-US"/>
        </a:p>
      </dgm:t>
    </dgm:pt>
    <dgm:pt modelId="{ABF91037-9F06-4065-941D-7D5765F394C8}">
      <dgm:prSet/>
      <dgm:spPr/>
      <dgm:t>
        <a:bodyPr/>
        <a:lstStyle/>
        <a:p>
          <a:pPr rtl="0" eaLnBrk="1" fontAlgn="base" hangingPunct="1"/>
          <a:r>
            <a:rPr lang="lv-LV" dirty="0"/>
            <a:t>Savlaicīga problēmu pamanīšana</a:t>
          </a:r>
          <a:endParaRPr lang="en-US" dirty="0"/>
        </a:p>
      </dgm:t>
    </dgm:pt>
    <dgm:pt modelId="{D824F707-609C-4E11-8F13-30226214DB62}" type="parTrans" cxnId="{AB63D30E-A836-4750-BA5C-60FB2DC144E1}">
      <dgm:prSet/>
      <dgm:spPr/>
      <dgm:t>
        <a:bodyPr/>
        <a:lstStyle/>
        <a:p>
          <a:endParaRPr lang="en-US"/>
        </a:p>
      </dgm:t>
    </dgm:pt>
    <dgm:pt modelId="{10525E97-43BA-4373-BF50-58D4641D5A60}" type="sibTrans" cxnId="{AB63D30E-A836-4750-BA5C-60FB2DC144E1}">
      <dgm:prSet/>
      <dgm:spPr/>
      <dgm:t>
        <a:bodyPr/>
        <a:lstStyle/>
        <a:p>
          <a:endParaRPr lang="en-US"/>
        </a:p>
      </dgm:t>
    </dgm:pt>
    <dgm:pt modelId="{02613D25-9F3E-40A6-9520-94C077510043}">
      <dgm:prSet/>
      <dgm:spPr/>
      <dgm:t>
        <a:bodyPr/>
        <a:lstStyle/>
        <a:p>
          <a:pPr rtl="0" eaLnBrk="1" fontAlgn="base" hangingPunct="1"/>
          <a:r>
            <a:rPr lang="lv-LV" dirty="0"/>
            <a:t>Risku mazināšana</a:t>
          </a:r>
          <a:endParaRPr lang="en-US" dirty="0"/>
        </a:p>
      </dgm:t>
    </dgm:pt>
    <dgm:pt modelId="{76DF3006-7404-4D0E-87E4-C1F16E8739A8}" type="parTrans" cxnId="{2EEBA3BC-D36F-4BE8-B7EE-44770569D7D7}">
      <dgm:prSet/>
      <dgm:spPr/>
      <dgm:t>
        <a:bodyPr/>
        <a:lstStyle/>
        <a:p>
          <a:endParaRPr lang="en-US"/>
        </a:p>
      </dgm:t>
    </dgm:pt>
    <dgm:pt modelId="{399EEB1C-A141-48A2-B896-7D39B1642F09}" type="sibTrans" cxnId="{2EEBA3BC-D36F-4BE8-B7EE-44770569D7D7}">
      <dgm:prSet/>
      <dgm:spPr/>
      <dgm:t>
        <a:bodyPr/>
        <a:lstStyle/>
        <a:p>
          <a:endParaRPr lang="en-US"/>
        </a:p>
      </dgm:t>
    </dgm:pt>
    <dgm:pt modelId="{4268F88D-DAE0-4E8C-9089-C1A16F7A05B3}">
      <dgm:prSet/>
      <dgm:spPr/>
      <dgm:t>
        <a:bodyPr/>
        <a:lstStyle/>
        <a:p>
          <a:pPr rtl="0" eaLnBrk="1" fontAlgn="base" hangingPunct="1">
            <a:buClrTx/>
            <a:buSzPts val="1500"/>
            <a:buFont typeface="Arial" panose="020B0604020202020204" pitchFamily="34" charset="0"/>
            <a:buChar char="•"/>
          </a:pPr>
          <a:r>
            <a:rPr lang="lv-LV" dirty="0"/>
            <a:t>Pārliecība par spēju sasniegt rezultātu</a:t>
          </a:r>
          <a:endParaRPr lang="en-US" dirty="0"/>
        </a:p>
      </dgm:t>
    </dgm:pt>
    <dgm:pt modelId="{FDB639AE-ADDB-42EF-AC32-30FBE624FFCA}" type="parTrans" cxnId="{6BEC1133-A7B3-4CE4-AED2-40A42E2EC938}">
      <dgm:prSet/>
      <dgm:spPr/>
      <dgm:t>
        <a:bodyPr/>
        <a:lstStyle/>
        <a:p>
          <a:endParaRPr lang="en-US"/>
        </a:p>
      </dgm:t>
    </dgm:pt>
    <dgm:pt modelId="{4F7327E5-07EE-42F7-AA3B-26694194395E}" type="sibTrans" cxnId="{6BEC1133-A7B3-4CE4-AED2-40A42E2EC938}">
      <dgm:prSet/>
      <dgm:spPr/>
      <dgm:t>
        <a:bodyPr/>
        <a:lstStyle/>
        <a:p>
          <a:endParaRPr lang="en-US"/>
        </a:p>
      </dgm:t>
    </dgm:pt>
    <dgm:pt modelId="{026E4329-EE0A-48F2-BAAF-542C1653E116}" type="pres">
      <dgm:prSet presAssocID="{A31F2389-49B5-4786-B6D8-7652019D3FD5}" presName="Name0" presStyleCnt="0">
        <dgm:presLayoutVars>
          <dgm:chMax val="11"/>
          <dgm:chPref val="11"/>
          <dgm:dir/>
          <dgm:resizeHandles/>
        </dgm:presLayoutVars>
      </dgm:prSet>
      <dgm:spPr/>
    </dgm:pt>
    <dgm:pt modelId="{960E28B8-DFFC-49E6-8BCE-685DEB7DB2DC}" type="pres">
      <dgm:prSet presAssocID="{136CE99F-8F40-46A9-95C7-98B0CB58DB1E}" presName="Accent4" presStyleCnt="0"/>
      <dgm:spPr/>
    </dgm:pt>
    <dgm:pt modelId="{A842958D-A7C4-46BD-8362-C3D05B0D210A}" type="pres">
      <dgm:prSet presAssocID="{136CE99F-8F40-46A9-95C7-98B0CB58DB1E}" presName="Accent" presStyleLbl="node1" presStyleIdx="0" presStyleCnt="4"/>
      <dgm:spPr/>
    </dgm:pt>
    <dgm:pt modelId="{14B26373-4094-41E3-9FE6-1030F4417A8B}" type="pres">
      <dgm:prSet presAssocID="{136CE99F-8F40-46A9-95C7-98B0CB58DB1E}" presName="ParentBackground4" presStyleCnt="0"/>
      <dgm:spPr/>
    </dgm:pt>
    <dgm:pt modelId="{F5F7EA24-AF49-491A-AC02-97CB3BB261FB}" type="pres">
      <dgm:prSet presAssocID="{136CE99F-8F40-46A9-95C7-98B0CB58DB1E}" presName="ParentBackground" presStyleLbl="fgAcc1" presStyleIdx="0" presStyleCnt="4"/>
      <dgm:spPr/>
    </dgm:pt>
    <dgm:pt modelId="{032E038D-1D84-40EF-8EB2-5D785347160B}" type="pres">
      <dgm:prSet presAssocID="{136CE99F-8F40-46A9-95C7-98B0CB58DB1E}" presName="Child4" presStyleLbl="revTx" presStyleIdx="0" presStyleCnt="4">
        <dgm:presLayoutVars>
          <dgm:chMax val="0"/>
          <dgm:chPref val="0"/>
          <dgm:bulletEnabled val="1"/>
        </dgm:presLayoutVars>
      </dgm:prSet>
      <dgm:spPr/>
    </dgm:pt>
    <dgm:pt modelId="{7E20A0C9-4634-48FE-BC63-A7801C03A145}" type="pres">
      <dgm:prSet presAssocID="{136CE99F-8F40-46A9-95C7-98B0CB58DB1E}" presName="Parent4" presStyleLbl="revTx" presStyleIdx="0" presStyleCnt="4">
        <dgm:presLayoutVars>
          <dgm:chMax val="1"/>
          <dgm:chPref val="1"/>
          <dgm:bulletEnabled val="1"/>
        </dgm:presLayoutVars>
      </dgm:prSet>
      <dgm:spPr/>
    </dgm:pt>
    <dgm:pt modelId="{3F8DFC25-13B9-4704-B6A9-828CF62E3F85}" type="pres">
      <dgm:prSet presAssocID="{7B4B4361-D2CA-4451-A59A-601D019BB7AC}" presName="Accent3" presStyleCnt="0"/>
      <dgm:spPr/>
    </dgm:pt>
    <dgm:pt modelId="{FBB43F4F-42B2-4E9C-89A2-05D418C0A0DB}" type="pres">
      <dgm:prSet presAssocID="{7B4B4361-D2CA-4451-A59A-601D019BB7AC}" presName="Accent" presStyleLbl="node1" presStyleIdx="1" presStyleCnt="4"/>
      <dgm:spPr/>
    </dgm:pt>
    <dgm:pt modelId="{C70A4C06-84D0-49FC-AA88-87291680711F}" type="pres">
      <dgm:prSet presAssocID="{7B4B4361-D2CA-4451-A59A-601D019BB7AC}" presName="ParentBackground3" presStyleCnt="0"/>
      <dgm:spPr/>
    </dgm:pt>
    <dgm:pt modelId="{92EEA3D1-EA3A-4BD9-8000-E00905B150B4}" type="pres">
      <dgm:prSet presAssocID="{7B4B4361-D2CA-4451-A59A-601D019BB7AC}" presName="ParentBackground" presStyleLbl="fgAcc1" presStyleIdx="1" presStyleCnt="4"/>
      <dgm:spPr/>
    </dgm:pt>
    <dgm:pt modelId="{A2CFB1D9-C523-4825-8242-41F2855D9E7D}" type="pres">
      <dgm:prSet presAssocID="{7B4B4361-D2CA-4451-A59A-601D019BB7AC}" presName="Child3" presStyleLbl="revTx" presStyleIdx="1" presStyleCnt="4">
        <dgm:presLayoutVars>
          <dgm:chMax val="0"/>
          <dgm:chPref val="0"/>
          <dgm:bulletEnabled val="1"/>
        </dgm:presLayoutVars>
      </dgm:prSet>
      <dgm:spPr/>
    </dgm:pt>
    <dgm:pt modelId="{F5A86483-BE1C-4DFA-8D52-A30D39BA3A22}" type="pres">
      <dgm:prSet presAssocID="{7B4B4361-D2CA-4451-A59A-601D019BB7AC}" presName="Parent3" presStyleLbl="revTx" presStyleIdx="1" presStyleCnt="4">
        <dgm:presLayoutVars>
          <dgm:chMax val="1"/>
          <dgm:chPref val="1"/>
          <dgm:bulletEnabled val="1"/>
        </dgm:presLayoutVars>
      </dgm:prSet>
      <dgm:spPr/>
    </dgm:pt>
    <dgm:pt modelId="{0702A9F5-9D98-4AFD-A102-D8E84069D875}" type="pres">
      <dgm:prSet presAssocID="{7F474D17-FE23-460E-850C-1FE426CDE0BA}" presName="Accent2" presStyleCnt="0"/>
      <dgm:spPr/>
    </dgm:pt>
    <dgm:pt modelId="{599093CD-99AC-46C0-AB5A-4ED355EF0742}" type="pres">
      <dgm:prSet presAssocID="{7F474D17-FE23-460E-850C-1FE426CDE0BA}" presName="Accent" presStyleLbl="node1" presStyleIdx="2" presStyleCnt="4"/>
      <dgm:spPr/>
    </dgm:pt>
    <dgm:pt modelId="{B3E36700-F8F8-4A2E-9891-4CE3800F1AB0}" type="pres">
      <dgm:prSet presAssocID="{7F474D17-FE23-460E-850C-1FE426CDE0BA}" presName="ParentBackground2" presStyleCnt="0"/>
      <dgm:spPr/>
    </dgm:pt>
    <dgm:pt modelId="{E7F3FD60-D23D-480C-83EB-4CADA8913756}" type="pres">
      <dgm:prSet presAssocID="{7F474D17-FE23-460E-850C-1FE426CDE0BA}" presName="ParentBackground" presStyleLbl="fgAcc1" presStyleIdx="2" presStyleCnt="4"/>
      <dgm:spPr/>
    </dgm:pt>
    <dgm:pt modelId="{810A774A-AC50-4A2F-B6D0-4A54651E8FEB}" type="pres">
      <dgm:prSet presAssocID="{7F474D17-FE23-460E-850C-1FE426CDE0BA}" presName="Child2" presStyleLbl="revTx" presStyleIdx="2" presStyleCnt="4">
        <dgm:presLayoutVars>
          <dgm:chMax val="0"/>
          <dgm:chPref val="0"/>
          <dgm:bulletEnabled val="1"/>
        </dgm:presLayoutVars>
      </dgm:prSet>
      <dgm:spPr/>
    </dgm:pt>
    <dgm:pt modelId="{CD826309-D61F-4D4A-8C36-29CA81022BF9}" type="pres">
      <dgm:prSet presAssocID="{7F474D17-FE23-460E-850C-1FE426CDE0BA}" presName="Parent2" presStyleLbl="revTx" presStyleIdx="2" presStyleCnt="4">
        <dgm:presLayoutVars>
          <dgm:chMax val="1"/>
          <dgm:chPref val="1"/>
          <dgm:bulletEnabled val="1"/>
        </dgm:presLayoutVars>
      </dgm:prSet>
      <dgm:spPr/>
    </dgm:pt>
    <dgm:pt modelId="{F087116F-A1DE-486B-A3BD-902AA09C1C71}" type="pres">
      <dgm:prSet presAssocID="{9BEC5964-E9EC-4D9C-A420-6BA721EAA0B1}" presName="Accent1" presStyleCnt="0"/>
      <dgm:spPr/>
    </dgm:pt>
    <dgm:pt modelId="{C88779ED-ED0C-41E0-A109-E7D2C10A5890}" type="pres">
      <dgm:prSet presAssocID="{9BEC5964-E9EC-4D9C-A420-6BA721EAA0B1}" presName="Accent" presStyleLbl="node1" presStyleIdx="3" presStyleCnt="4"/>
      <dgm:spPr/>
    </dgm:pt>
    <dgm:pt modelId="{9B09EBDC-2AB8-493B-B9F2-154DA338D5C6}" type="pres">
      <dgm:prSet presAssocID="{9BEC5964-E9EC-4D9C-A420-6BA721EAA0B1}" presName="ParentBackground1" presStyleCnt="0"/>
      <dgm:spPr/>
    </dgm:pt>
    <dgm:pt modelId="{EA77EE03-443B-4BF4-819E-88CA7A9DCD7E}" type="pres">
      <dgm:prSet presAssocID="{9BEC5964-E9EC-4D9C-A420-6BA721EAA0B1}" presName="ParentBackground" presStyleLbl="fgAcc1" presStyleIdx="3" presStyleCnt="4"/>
      <dgm:spPr/>
    </dgm:pt>
    <dgm:pt modelId="{91330EF8-9721-4F6C-BC78-B92BE455810E}" type="pres">
      <dgm:prSet presAssocID="{9BEC5964-E9EC-4D9C-A420-6BA721EAA0B1}" presName="Child1" presStyleLbl="revTx" presStyleIdx="3" presStyleCnt="4">
        <dgm:presLayoutVars>
          <dgm:chMax val="0"/>
          <dgm:chPref val="0"/>
          <dgm:bulletEnabled val="1"/>
        </dgm:presLayoutVars>
      </dgm:prSet>
      <dgm:spPr/>
    </dgm:pt>
    <dgm:pt modelId="{257D74B8-B322-4B5D-890C-D6C47A35ABA9}" type="pres">
      <dgm:prSet presAssocID="{9BEC5964-E9EC-4D9C-A420-6BA721EAA0B1}" presName="Parent1" presStyleLbl="revTx" presStyleIdx="3" presStyleCnt="4">
        <dgm:presLayoutVars>
          <dgm:chMax val="1"/>
          <dgm:chPref val="1"/>
          <dgm:bulletEnabled val="1"/>
        </dgm:presLayoutVars>
      </dgm:prSet>
      <dgm:spPr/>
    </dgm:pt>
  </dgm:ptLst>
  <dgm:cxnLst>
    <dgm:cxn modelId="{8800D595-D877-4A4F-A32D-9E1BC8889039}" type="presOf" srcId="{4268F88D-DAE0-4E8C-9089-C1A16F7A05B3}" destId="{91330EF8-9721-4F6C-BC78-B92BE455810E}" srcOrd="0" destOrd="0" presId="urn:microsoft.com/office/officeart/2011/layout/CircleProcess"/>
    <dgm:cxn modelId="{AB63D30E-A836-4750-BA5C-60FB2DC144E1}" srcId="{7F474D17-FE23-460E-850C-1FE426CDE0BA}" destId="{ABF91037-9F06-4065-941D-7D5765F394C8}" srcOrd="0" destOrd="0" parTransId="{D824F707-609C-4E11-8F13-30226214DB62}" sibTransId="{10525E97-43BA-4373-BF50-58D4641D5A60}"/>
    <dgm:cxn modelId="{6E4F2185-F431-4E46-8D41-1EEC51F6FE2B}" type="presOf" srcId="{DBF678A0-0203-4059-A33E-E09491D0B677}" destId="{A2CFB1D9-C523-4825-8242-41F2855D9E7D}" srcOrd="0" destOrd="1" presId="urn:microsoft.com/office/officeart/2011/layout/CircleProcess"/>
    <dgm:cxn modelId="{03FA5D99-567B-4E63-8B0E-266BD9565ECC}" srcId="{136CE99F-8F40-46A9-95C7-98B0CB58DB1E}" destId="{9B8A14AC-BFD7-4DFB-92C6-BBB23EA8A454}" srcOrd="0" destOrd="0" parTransId="{A2004CB2-774F-4F7D-B43E-DE38BB7EA0DB}" sibTransId="{B9750BD7-F274-4404-B6AA-C328BF0ECF57}"/>
    <dgm:cxn modelId="{6BEC1133-A7B3-4CE4-AED2-40A42E2EC938}" srcId="{9BEC5964-E9EC-4D9C-A420-6BA721EAA0B1}" destId="{4268F88D-DAE0-4E8C-9089-C1A16F7A05B3}" srcOrd="0" destOrd="0" parTransId="{FDB639AE-ADDB-42EF-AC32-30FBE624FFCA}" sibTransId="{4F7327E5-07EE-42F7-AA3B-26694194395E}"/>
    <dgm:cxn modelId="{30D1C603-3F8B-478C-A821-1C149076FD19}" type="presOf" srcId="{136CE99F-8F40-46A9-95C7-98B0CB58DB1E}" destId="{7E20A0C9-4634-48FE-BC63-A7801C03A145}" srcOrd="1" destOrd="0" presId="urn:microsoft.com/office/officeart/2011/layout/CircleProcess"/>
    <dgm:cxn modelId="{4473DEBB-8BC3-4F1E-A83C-2D4AC2E0C78D}" srcId="{136CE99F-8F40-46A9-95C7-98B0CB58DB1E}" destId="{34ACFE7E-DFFD-4FCD-B6EE-AF9E7BDDC6A8}" srcOrd="1" destOrd="0" parTransId="{9AF54C01-4C0D-4CD2-9F42-557456A77D88}" sibTransId="{28729A2F-5881-49F4-BFB5-9558D240CEEF}"/>
    <dgm:cxn modelId="{B65413A2-C784-431B-86AD-E04C93879AB5}" type="presOf" srcId="{7F474D17-FE23-460E-850C-1FE426CDE0BA}" destId="{CD826309-D61F-4D4A-8C36-29CA81022BF9}" srcOrd="1" destOrd="0" presId="urn:microsoft.com/office/officeart/2011/layout/CircleProcess"/>
    <dgm:cxn modelId="{BE2A0590-16A1-4AFB-B039-6844614E08E3}" type="presOf" srcId="{34ACFE7E-DFFD-4FCD-B6EE-AF9E7BDDC6A8}" destId="{032E038D-1D84-40EF-8EB2-5D785347160B}" srcOrd="0" destOrd="1" presId="urn:microsoft.com/office/officeart/2011/layout/CircleProcess"/>
    <dgm:cxn modelId="{2EEBA3BC-D36F-4BE8-B7EE-44770569D7D7}" srcId="{7F474D17-FE23-460E-850C-1FE426CDE0BA}" destId="{02613D25-9F3E-40A6-9520-94C077510043}" srcOrd="1" destOrd="0" parTransId="{76DF3006-7404-4D0E-87E4-C1F16E8739A8}" sibTransId="{399EEB1C-A141-48A2-B896-7D39B1642F09}"/>
    <dgm:cxn modelId="{B9CB4408-7360-49F0-AE1E-10D8DE060EA7}" srcId="{7B4B4361-D2CA-4451-A59A-601D019BB7AC}" destId="{DBF678A0-0203-4059-A33E-E09491D0B677}" srcOrd="1" destOrd="0" parTransId="{A9060DAD-7B21-4F6E-A920-0D3072409097}" sibTransId="{202F2D6F-8EDE-4834-9970-50B7FADE0508}"/>
    <dgm:cxn modelId="{41B5F3B5-129E-4132-B387-C9DD1DAA7162}" srcId="{7B4B4361-D2CA-4451-A59A-601D019BB7AC}" destId="{8D0D1923-D21E-44FF-8F8A-9545465D2A97}" srcOrd="2" destOrd="0" parTransId="{3B1BC416-BC0D-44EA-BBCE-FD9D4FF84DFD}" sibTransId="{4056030B-08B6-4CAD-B8FB-B811AA02E6B4}"/>
    <dgm:cxn modelId="{E67B70A7-E502-45F2-9CB7-C635C7ACAE6E}" srcId="{A31F2389-49B5-4786-B6D8-7652019D3FD5}" destId="{7B4B4361-D2CA-4451-A59A-601D019BB7AC}" srcOrd="2" destOrd="0" parTransId="{57D2CAA6-A6AE-4778-8136-B63685D009B4}" sibTransId="{BBF0FB58-A873-4172-BC8B-3DFF12138A56}"/>
    <dgm:cxn modelId="{CA4647AE-4186-4313-8E90-CAA43433E968}" type="presOf" srcId="{103C50A5-054E-4C4F-B048-C92C2BB7AEE8}" destId="{A2CFB1D9-C523-4825-8242-41F2855D9E7D}" srcOrd="0" destOrd="0" presId="urn:microsoft.com/office/officeart/2011/layout/CircleProcess"/>
    <dgm:cxn modelId="{B92900DF-EEE2-40FE-817E-1067CF4C21C2}" type="presOf" srcId="{9BEC5964-E9EC-4D9C-A420-6BA721EAA0B1}" destId="{257D74B8-B322-4B5D-890C-D6C47A35ABA9}" srcOrd="1" destOrd="0" presId="urn:microsoft.com/office/officeart/2011/layout/CircleProcess"/>
    <dgm:cxn modelId="{9046653B-17FA-4562-8E11-70EA4856334C}" srcId="{A31F2389-49B5-4786-B6D8-7652019D3FD5}" destId="{136CE99F-8F40-46A9-95C7-98B0CB58DB1E}" srcOrd="3" destOrd="0" parTransId="{28C5A411-318B-497D-A98C-01E179116861}" sibTransId="{369EDC73-81DC-41AC-B074-EC96909ADC8D}"/>
    <dgm:cxn modelId="{38122AED-CE7F-43E8-B90B-D1EF72942078}" type="presOf" srcId="{136CE99F-8F40-46A9-95C7-98B0CB58DB1E}" destId="{F5F7EA24-AF49-491A-AC02-97CB3BB261FB}" srcOrd="0" destOrd="0" presId="urn:microsoft.com/office/officeart/2011/layout/CircleProcess"/>
    <dgm:cxn modelId="{E57A2DDA-FDA4-40D7-A163-81B59BC670F1}" type="presOf" srcId="{9BEC5964-E9EC-4D9C-A420-6BA721EAA0B1}" destId="{EA77EE03-443B-4BF4-819E-88CA7A9DCD7E}" srcOrd="0" destOrd="0" presId="urn:microsoft.com/office/officeart/2011/layout/CircleProcess"/>
    <dgm:cxn modelId="{B30BDCF0-4567-4EC7-BFE2-059EB0566DFB}" type="presOf" srcId="{7B4B4361-D2CA-4451-A59A-601D019BB7AC}" destId="{F5A86483-BE1C-4DFA-8D52-A30D39BA3A22}" srcOrd="1" destOrd="0" presId="urn:microsoft.com/office/officeart/2011/layout/CircleProcess"/>
    <dgm:cxn modelId="{DFC8685A-384C-4E24-8B6B-70D5F711E78E}" type="presOf" srcId="{A31F2389-49B5-4786-B6D8-7652019D3FD5}" destId="{026E4329-EE0A-48F2-BAAF-542C1653E116}" srcOrd="0" destOrd="0" presId="urn:microsoft.com/office/officeart/2011/layout/CircleProcess"/>
    <dgm:cxn modelId="{23BBEDB1-0364-4521-BA8A-8D6E8F87476E}" type="presOf" srcId="{9B8A14AC-BFD7-4DFB-92C6-BBB23EA8A454}" destId="{032E038D-1D84-40EF-8EB2-5D785347160B}" srcOrd="0" destOrd="0" presId="urn:microsoft.com/office/officeart/2011/layout/CircleProcess"/>
    <dgm:cxn modelId="{78421337-98FD-4A37-9400-B8E149582F35}" type="presOf" srcId="{7F474D17-FE23-460E-850C-1FE426CDE0BA}" destId="{E7F3FD60-D23D-480C-83EB-4CADA8913756}" srcOrd="0" destOrd="0" presId="urn:microsoft.com/office/officeart/2011/layout/CircleProcess"/>
    <dgm:cxn modelId="{47F2681F-E019-4D1E-9D7F-6105835379A7}" type="presOf" srcId="{7B4B4361-D2CA-4451-A59A-601D019BB7AC}" destId="{92EEA3D1-EA3A-4BD9-8000-E00905B150B4}" srcOrd="0" destOrd="0" presId="urn:microsoft.com/office/officeart/2011/layout/CircleProcess"/>
    <dgm:cxn modelId="{1754AE04-28C2-4FDC-BAAA-1D7D6F19FF88}" type="presOf" srcId="{02613D25-9F3E-40A6-9520-94C077510043}" destId="{810A774A-AC50-4A2F-B6D0-4A54651E8FEB}" srcOrd="0" destOrd="1" presId="urn:microsoft.com/office/officeart/2011/layout/CircleProcess"/>
    <dgm:cxn modelId="{422DE3FB-9A71-48CE-B8E2-4AE45FA2889E}" srcId="{7B4B4361-D2CA-4451-A59A-601D019BB7AC}" destId="{103C50A5-054E-4C4F-B048-C92C2BB7AEE8}" srcOrd="0" destOrd="0" parTransId="{640FA247-711B-4847-8DCD-F7900CDF51D1}" sibTransId="{D12A34FA-B627-4E88-9146-191A3B866058}"/>
    <dgm:cxn modelId="{28126F43-D6CD-4961-83F4-4C2BBCE2618C}" srcId="{A31F2389-49B5-4786-B6D8-7652019D3FD5}" destId="{9BEC5964-E9EC-4D9C-A420-6BA721EAA0B1}" srcOrd="0" destOrd="0" parTransId="{83684C96-5DD2-47FD-B7E4-E3340CAA11DF}" sibTransId="{EA55C238-C56D-46CA-84E6-C776ECB02D14}"/>
    <dgm:cxn modelId="{1C8AE778-BCAC-4112-8E10-D5FD736AFF37}" srcId="{A31F2389-49B5-4786-B6D8-7652019D3FD5}" destId="{7F474D17-FE23-460E-850C-1FE426CDE0BA}" srcOrd="1" destOrd="0" parTransId="{92448C90-3BD4-418A-AC6A-D9420F3C650E}" sibTransId="{7262B7EF-6FE1-41ED-A7DF-AA4512B3C22F}"/>
    <dgm:cxn modelId="{8C3ED32C-05F5-44FA-B2F7-AAD8D01C30E2}" type="presOf" srcId="{8D0D1923-D21E-44FF-8F8A-9545465D2A97}" destId="{A2CFB1D9-C523-4825-8242-41F2855D9E7D}" srcOrd="0" destOrd="2" presId="urn:microsoft.com/office/officeart/2011/layout/CircleProcess"/>
    <dgm:cxn modelId="{5474FFB8-B497-4AE5-BBDF-9368EF446B51}" type="presOf" srcId="{ABF91037-9F06-4065-941D-7D5765F394C8}" destId="{810A774A-AC50-4A2F-B6D0-4A54651E8FEB}" srcOrd="0" destOrd="0" presId="urn:microsoft.com/office/officeart/2011/layout/CircleProcess"/>
    <dgm:cxn modelId="{F09AC379-69BE-4D2D-98AC-B28A54D04695}" type="presParOf" srcId="{026E4329-EE0A-48F2-BAAF-542C1653E116}" destId="{960E28B8-DFFC-49E6-8BCE-685DEB7DB2DC}" srcOrd="0" destOrd="0" presId="urn:microsoft.com/office/officeart/2011/layout/CircleProcess"/>
    <dgm:cxn modelId="{590ADF37-16B4-41E7-BB6D-DE523D568DF5}" type="presParOf" srcId="{960E28B8-DFFC-49E6-8BCE-685DEB7DB2DC}" destId="{A842958D-A7C4-46BD-8362-C3D05B0D210A}" srcOrd="0" destOrd="0" presId="urn:microsoft.com/office/officeart/2011/layout/CircleProcess"/>
    <dgm:cxn modelId="{FC59357D-8B73-48CA-9948-1C738CAEF439}" type="presParOf" srcId="{026E4329-EE0A-48F2-BAAF-542C1653E116}" destId="{14B26373-4094-41E3-9FE6-1030F4417A8B}" srcOrd="1" destOrd="0" presId="urn:microsoft.com/office/officeart/2011/layout/CircleProcess"/>
    <dgm:cxn modelId="{771DCDF3-DDC0-43B7-9F56-C8D275F5C9F7}" type="presParOf" srcId="{14B26373-4094-41E3-9FE6-1030F4417A8B}" destId="{F5F7EA24-AF49-491A-AC02-97CB3BB261FB}" srcOrd="0" destOrd="0" presId="urn:microsoft.com/office/officeart/2011/layout/CircleProcess"/>
    <dgm:cxn modelId="{8A1FED7C-E895-4097-9409-B47A27CD5A5F}" type="presParOf" srcId="{026E4329-EE0A-48F2-BAAF-542C1653E116}" destId="{032E038D-1D84-40EF-8EB2-5D785347160B}" srcOrd="2" destOrd="0" presId="urn:microsoft.com/office/officeart/2011/layout/CircleProcess"/>
    <dgm:cxn modelId="{98A2DB63-D086-408D-9B0D-1D7C16456B1C}" type="presParOf" srcId="{026E4329-EE0A-48F2-BAAF-542C1653E116}" destId="{7E20A0C9-4634-48FE-BC63-A7801C03A145}" srcOrd="3" destOrd="0" presId="urn:microsoft.com/office/officeart/2011/layout/CircleProcess"/>
    <dgm:cxn modelId="{4C106E94-D57F-4248-A079-0E89FA32D45D}" type="presParOf" srcId="{026E4329-EE0A-48F2-BAAF-542C1653E116}" destId="{3F8DFC25-13B9-4704-B6A9-828CF62E3F85}" srcOrd="4" destOrd="0" presId="urn:microsoft.com/office/officeart/2011/layout/CircleProcess"/>
    <dgm:cxn modelId="{A443D794-64EE-4F5F-AF56-0230DA437A79}" type="presParOf" srcId="{3F8DFC25-13B9-4704-B6A9-828CF62E3F85}" destId="{FBB43F4F-42B2-4E9C-89A2-05D418C0A0DB}" srcOrd="0" destOrd="0" presId="urn:microsoft.com/office/officeart/2011/layout/CircleProcess"/>
    <dgm:cxn modelId="{56FD0F9B-578E-415F-9710-45C7F05BCD9C}" type="presParOf" srcId="{026E4329-EE0A-48F2-BAAF-542C1653E116}" destId="{C70A4C06-84D0-49FC-AA88-87291680711F}" srcOrd="5" destOrd="0" presId="urn:microsoft.com/office/officeart/2011/layout/CircleProcess"/>
    <dgm:cxn modelId="{0E1598F3-6798-48E0-B495-2DB268C542C4}" type="presParOf" srcId="{C70A4C06-84D0-49FC-AA88-87291680711F}" destId="{92EEA3D1-EA3A-4BD9-8000-E00905B150B4}" srcOrd="0" destOrd="0" presId="urn:microsoft.com/office/officeart/2011/layout/CircleProcess"/>
    <dgm:cxn modelId="{47ECF7D8-564B-49FC-963E-AF199DD4C693}" type="presParOf" srcId="{026E4329-EE0A-48F2-BAAF-542C1653E116}" destId="{A2CFB1D9-C523-4825-8242-41F2855D9E7D}" srcOrd="6" destOrd="0" presId="urn:microsoft.com/office/officeart/2011/layout/CircleProcess"/>
    <dgm:cxn modelId="{7CDC6AF6-6E4D-496C-A0A6-B13AE69CB936}" type="presParOf" srcId="{026E4329-EE0A-48F2-BAAF-542C1653E116}" destId="{F5A86483-BE1C-4DFA-8D52-A30D39BA3A22}" srcOrd="7" destOrd="0" presId="urn:microsoft.com/office/officeart/2011/layout/CircleProcess"/>
    <dgm:cxn modelId="{D6913B9A-7A18-4AD5-BE38-3010097B2232}" type="presParOf" srcId="{026E4329-EE0A-48F2-BAAF-542C1653E116}" destId="{0702A9F5-9D98-4AFD-A102-D8E84069D875}" srcOrd="8" destOrd="0" presId="urn:microsoft.com/office/officeart/2011/layout/CircleProcess"/>
    <dgm:cxn modelId="{018E860A-6174-4B53-BAA2-60301A04D1B9}" type="presParOf" srcId="{0702A9F5-9D98-4AFD-A102-D8E84069D875}" destId="{599093CD-99AC-46C0-AB5A-4ED355EF0742}" srcOrd="0" destOrd="0" presId="urn:microsoft.com/office/officeart/2011/layout/CircleProcess"/>
    <dgm:cxn modelId="{8CB60A5F-BD49-4272-8E03-24971FB781CC}" type="presParOf" srcId="{026E4329-EE0A-48F2-BAAF-542C1653E116}" destId="{B3E36700-F8F8-4A2E-9891-4CE3800F1AB0}" srcOrd="9" destOrd="0" presId="urn:microsoft.com/office/officeart/2011/layout/CircleProcess"/>
    <dgm:cxn modelId="{94CECF23-C423-4160-8EFC-E182E01AE6E1}" type="presParOf" srcId="{B3E36700-F8F8-4A2E-9891-4CE3800F1AB0}" destId="{E7F3FD60-D23D-480C-83EB-4CADA8913756}" srcOrd="0" destOrd="0" presId="urn:microsoft.com/office/officeart/2011/layout/CircleProcess"/>
    <dgm:cxn modelId="{1A12B77B-14D0-44D9-9FCE-268565793811}" type="presParOf" srcId="{026E4329-EE0A-48F2-BAAF-542C1653E116}" destId="{810A774A-AC50-4A2F-B6D0-4A54651E8FEB}" srcOrd="10" destOrd="0" presId="urn:microsoft.com/office/officeart/2011/layout/CircleProcess"/>
    <dgm:cxn modelId="{2DAAC3F6-5199-4966-B47C-8132DA9DEA81}" type="presParOf" srcId="{026E4329-EE0A-48F2-BAAF-542C1653E116}" destId="{CD826309-D61F-4D4A-8C36-29CA81022BF9}" srcOrd="11" destOrd="0" presId="urn:microsoft.com/office/officeart/2011/layout/CircleProcess"/>
    <dgm:cxn modelId="{D701E422-D71F-450E-B2C2-C7684C9541AC}" type="presParOf" srcId="{026E4329-EE0A-48F2-BAAF-542C1653E116}" destId="{F087116F-A1DE-486B-A3BD-902AA09C1C71}" srcOrd="12" destOrd="0" presId="urn:microsoft.com/office/officeart/2011/layout/CircleProcess"/>
    <dgm:cxn modelId="{26480C59-10B9-46D4-934E-7561880D2B49}" type="presParOf" srcId="{F087116F-A1DE-486B-A3BD-902AA09C1C71}" destId="{C88779ED-ED0C-41E0-A109-E7D2C10A5890}" srcOrd="0" destOrd="0" presId="urn:microsoft.com/office/officeart/2011/layout/CircleProcess"/>
    <dgm:cxn modelId="{63ED1B1C-EE43-4EC6-BA9B-643456ED8BA5}" type="presParOf" srcId="{026E4329-EE0A-48F2-BAAF-542C1653E116}" destId="{9B09EBDC-2AB8-493B-B9F2-154DA338D5C6}" srcOrd="13" destOrd="0" presId="urn:microsoft.com/office/officeart/2011/layout/CircleProcess"/>
    <dgm:cxn modelId="{27C066F5-3C7A-4C3C-BFD0-2C15682D5D10}" type="presParOf" srcId="{9B09EBDC-2AB8-493B-B9F2-154DA338D5C6}" destId="{EA77EE03-443B-4BF4-819E-88CA7A9DCD7E}" srcOrd="0" destOrd="0" presId="urn:microsoft.com/office/officeart/2011/layout/CircleProcess"/>
    <dgm:cxn modelId="{4EFABA23-C6A3-4E57-BFA4-41676E613CB5}" type="presParOf" srcId="{026E4329-EE0A-48F2-BAAF-542C1653E116}" destId="{91330EF8-9721-4F6C-BC78-B92BE455810E}" srcOrd="14" destOrd="0" presId="urn:microsoft.com/office/officeart/2011/layout/CircleProcess"/>
    <dgm:cxn modelId="{10134E32-8357-42F4-889B-296A4F688321}" type="presParOf" srcId="{026E4329-EE0A-48F2-BAAF-542C1653E116}" destId="{257D74B8-B322-4B5D-890C-D6C47A35ABA9}" srcOrd="1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2958D-A7C4-46BD-8362-C3D05B0D210A}">
      <dsp:nvSpPr>
        <dsp:cNvPr id="0" name=""/>
        <dsp:cNvSpPr/>
      </dsp:nvSpPr>
      <dsp:spPr>
        <a:xfrm>
          <a:off x="6390690" y="1028161"/>
          <a:ext cx="1906589" cy="19066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7EA24-AF49-491A-AC02-97CB3BB261FB}">
      <dsp:nvSpPr>
        <dsp:cNvPr id="0" name=""/>
        <dsp:cNvSpPr/>
      </dsp:nvSpPr>
      <dsp:spPr>
        <a:xfrm>
          <a:off x="6454461" y="1091729"/>
          <a:ext cx="1779864" cy="17795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eaLnBrk="1" fontAlgn="base" hangingPunct="1">
            <a:lnSpc>
              <a:spcPct val="90000"/>
            </a:lnSpc>
            <a:spcBef>
              <a:spcPct val="0"/>
            </a:spcBef>
            <a:spcAft>
              <a:spcPct val="35000"/>
            </a:spcAft>
            <a:buNone/>
          </a:pPr>
          <a:r>
            <a:rPr lang="lv-LV" sz="1600" kern="1200" dirty="0"/>
            <a:t>Izpildītāja motivācija (</a:t>
          </a:r>
          <a:r>
            <a:rPr lang="lv-LV" sz="1600" kern="1200" dirty="0" err="1"/>
            <a:t>win-win</a:t>
          </a:r>
          <a:r>
            <a:rPr lang="lv-LV" sz="1600" kern="1200" dirty="0"/>
            <a:t>)</a:t>
          </a:r>
          <a:endParaRPr lang="en-US" sz="1600" kern="1200" dirty="0"/>
        </a:p>
      </dsp:txBody>
      <dsp:txXfrm>
        <a:off x="6708727" y="1345998"/>
        <a:ext cx="1271332" cy="1271013"/>
      </dsp:txXfrm>
    </dsp:sp>
    <dsp:sp modelId="{032E038D-1D84-40EF-8EB2-5D785347160B}">
      <dsp:nvSpPr>
        <dsp:cNvPr id="0" name=""/>
        <dsp:cNvSpPr/>
      </dsp:nvSpPr>
      <dsp:spPr>
        <a:xfrm>
          <a:off x="6454461" y="2969978"/>
          <a:ext cx="1779864" cy="104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rtl="0" eaLnBrk="1" fontAlgn="base" hangingPunct="1">
            <a:lnSpc>
              <a:spcPct val="90000"/>
            </a:lnSpc>
            <a:spcBef>
              <a:spcPct val="0"/>
            </a:spcBef>
            <a:spcAft>
              <a:spcPct val="15000"/>
            </a:spcAft>
            <a:buChar char="•"/>
          </a:pPr>
          <a:r>
            <a:rPr lang="lv-LV" sz="1200" kern="1200" dirty="0"/>
            <a:t>ilgtermiņa attiecību «banāns» </a:t>
          </a:r>
          <a:endParaRPr lang="en-US" sz="1200" kern="1200" dirty="0"/>
        </a:p>
        <a:p>
          <a:pPr marL="114300" lvl="1" indent="-114300" algn="l" defTabSz="533400" rtl="0" eaLnBrk="1" fontAlgn="base" hangingPunct="1">
            <a:lnSpc>
              <a:spcPct val="90000"/>
            </a:lnSpc>
            <a:spcBef>
              <a:spcPct val="0"/>
            </a:spcBef>
            <a:spcAft>
              <a:spcPct val="15000"/>
            </a:spcAft>
            <a:buChar char="•"/>
          </a:pPr>
          <a:r>
            <a:rPr lang="lv-LV" sz="1200" kern="1200" dirty="0"/>
            <a:t>Līguma pārtraukšanas «runga»</a:t>
          </a:r>
          <a:endParaRPr lang="en-US" sz="1200" kern="1200" dirty="0"/>
        </a:p>
      </dsp:txBody>
      <dsp:txXfrm>
        <a:off x="6454461" y="2969978"/>
        <a:ext cx="1779864" cy="1045181"/>
      </dsp:txXfrm>
    </dsp:sp>
    <dsp:sp modelId="{FBB43F4F-42B2-4E9C-89A2-05D418C0A0DB}">
      <dsp:nvSpPr>
        <dsp:cNvPr id="0" name=""/>
        <dsp:cNvSpPr/>
      </dsp:nvSpPr>
      <dsp:spPr>
        <a:xfrm rot="2700000">
          <a:off x="4412138" y="1028027"/>
          <a:ext cx="1906620" cy="190662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EA3D1-EA3A-4BD9-8000-E00905B150B4}">
      <dsp:nvSpPr>
        <dsp:cNvPr id="0" name=""/>
        <dsp:cNvSpPr/>
      </dsp:nvSpPr>
      <dsp:spPr>
        <a:xfrm>
          <a:off x="4484101" y="1091729"/>
          <a:ext cx="1779864" cy="17795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eaLnBrk="1" fontAlgn="base" hangingPunct="1">
            <a:lnSpc>
              <a:spcPct val="90000"/>
            </a:lnSpc>
            <a:spcBef>
              <a:spcPct val="0"/>
            </a:spcBef>
            <a:spcAft>
              <a:spcPct val="35000"/>
            </a:spcAft>
            <a:buNone/>
          </a:pPr>
          <a:r>
            <a:rPr lang="lv-LV" sz="1600" kern="1200" dirty="0"/>
            <a:t>No abstraktā uz konkrēto, lai iegūtu atgriezenisko saiti</a:t>
          </a:r>
          <a:endParaRPr lang="en-US" sz="1600" kern="1200" dirty="0"/>
        </a:p>
      </dsp:txBody>
      <dsp:txXfrm>
        <a:off x="4738367" y="1345998"/>
        <a:ext cx="1271332" cy="1271013"/>
      </dsp:txXfrm>
    </dsp:sp>
    <dsp:sp modelId="{A2CFB1D9-C523-4825-8242-41F2855D9E7D}">
      <dsp:nvSpPr>
        <dsp:cNvPr id="0" name=""/>
        <dsp:cNvSpPr/>
      </dsp:nvSpPr>
      <dsp:spPr>
        <a:xfrm>
          <a:off x="4484101" y="2969978"/>
          <a:ext cx="1779864" cy="104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rtl="0" eaLnBrk="1" fontAlgn="base" hangingPunct="1">
            <a:lnSpc>
              <a:spcPct val="90000"/>
            </a:lnSpc>
            <a:spcBef>
              <a:spcPct val="0"/>
            </a:spcBef>
            <a:spcAft>
              <a:spcPct val="15000"/>
            </a:spcAft>
            <a:buChar char="•"/>
          </a:pPr>
          <a:r>
            <a:rPr lang="lv-LV" sz="1200" kern="1200" dirty="0"/>
            <a:t>Prototipi</a:t>
          </a:r>
          <a:endParaRPr lang="en-US" sz="1200" kern="1200" dirty="0"/>
        </a:p>
        <a:p>
          <a:pPr marL="114300" lvl="1" indent="-114300" algn="l" defTabSz="533400" rtl="0" eaLnBrk="1" fontAlgn="base" hangingPunct="1">
            <a:lnSpc>
              <a:spcPct val="90000"/>
            </a:lnSpc>
            <a:spcBef>
              <a:spcPct val="0"/>
            </a:spcBef>
            <a:spcAft>
              <a:spcPct val="15000"/>
            </a:spcAft>
            <a:buChar char="•"/>
          </a:pPr>
          <a:r>
            <a:rPr lang="lv-LV" sz="1200" kern="1200" dirty="0"/>
            <a:t>Iteratīva izstrāde</a:t>
          </a:r>
          <a:endParaRPr lang="en-US" sz="1200" kern="1200" dirty="0"/>
        </a:p>
        <a:p>
          <a:pPr marL="114300" lvl="1" indent="-114300" algn="l" defTabSz="533400" rtl="0" eaLnBrk="1" fontAlgn="base" hangingPunct="1">
            <a:lnSpc>
              <a:spcPct val="90000"/>
            </a:lnSpc>
            <a:spcBef>
              <a:spcPct val="0"/>
            </a:spcBef>
            <a:spcAft>
              <a:spcPct val="15000"/>
            </a:spcAft>
            <a:buChar char="•"/>
          </a:pPr>
          <a:r>
            <a:rPr lang="lv-LV" sz="1200" kern="1200" dirty="0"/>
            <a:t>Dažkārt – arī </a:t>
          </a:r>
          <a:r>
            <a:rPr lang="lv-LV" sz="1200" kern="1200" dirty="0" err="1"/>
            <a:t>agile</a:t>
          </a:r>
          <a:r>
            <a:rPr lang="lv-LV" sz="1200" kern="1200" dirty="0"/>
            <a:t> metodes (bet piesardzīgi)</a:t>
          </a:r>
          <a:endParaRPr lang="en-US" sz="1200" kern="1200" dirty="0"/>
        </a:p>
      </dsp:txBody>
      <dsp:txXfrm>
        <a:off x="4484101" y="2969978"/>
        <a:ext cx="1779864" cy="1045181"/>
      </dsp:txXfrm>
    </dsp:sp>
    <dsp:sp modelId="{599093CD-99AC-46C0-AB5A-4ED355EF0742}">
      <dsp:nvSpPr>
        <dsp:cNvPr id="0" name=""/>
        <dsp:cNvSpPr/>
      </dsp:nvSpPr>
      <dsp:spPr>
        <a:xfrm rot="2700000">
          <a:off x="2449954" y="1028027"/>
          <a:ext cx="1906620" cy="190662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F3FD60-D23D-480C-83EB-4CADA8913756}">
      <dsp:nvSpPr>
        <dsp:cNvPr id="0" name=""/>
        <dsp:cNvSpPr/>
      </dsp:nvSpPr>
      <dsp:spPr>
        <a:xfrm>
          <a:off x="2513741" y="1091729"/>
          <a:ext cx="1779864" cy="17795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eaLnBrk="1" fontAlgn="base" hangingPunct="1">
            <a:lnSpc>
              <a:spcPct val="90000"/>
            </a:lnSpc>
            <a:spcBef>
              <a:spcPct val="0"/>
            </a:spcBef>
            <a:spcAft>
              <a:spcPct val="35000"/>
            </a:spcAft>
            <a:buNone/>
          </a:pPr>
          <a:r>
            <a:rPr lang="lv-LV" sz="1600" kern="1200" dirty="0"/>
            <a:t>Komunikācija starp pusēm visā dzīves ciklā</a:t>
          </a:r>
          <a:endParaRPr lang="en-US" sz="1600" kern="1200" dirty="0"/>
        </a:p>
      </dsp:txBody>
      <dsp:txXfrm>
        <a:off x="2768007" y="1345998"/>
        <a:ext cx="1271332" cy="1271013"/>
      </dsp:txXfrm>
    </dsp:sp>
    <dsp:sp modelId="{810A774A-AC50-4A2F-B6D0-4A54651E8FEB}">
      <dsp:nvSpPr>
        <dsp:cNvPr id="0" name=""/>
        <dsp:cNvSpPr/>
      </dsp:nvSpPr>
      <dsp:spPr>
        <a:xfrm>
          <a:off x="2513741" y="2969978"/>
          <a:ext cx="1779864" cy="104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rtl="0" eaLnBrk="1" fontAlgn="base" hangingPunct="1">
            <a:lnSpc>
              <a:spcPct val="90000"/>
            </a:lnSpc>
            <a:spcBef>
              <a:spcPct val="0"/>
            </a:spcBef>
            <a:spcAft>
              <a:spcPct val="15000"/>
            </a:spcAft>
            <a:buChar char="•"/>
          </a:pPr>
          <a:r>
            <a:rPr lang="lv-LV" sz="1200" kern="1200" dirty="0"/>
            <a:t>Savlaicīga problēmu pamanīšana</a:t>
          </a:r>
          <a:endParaRPr lang="en-US" sz="1200" kern="1200" dirty="0"/>
        </a:p>
        <a:p>
          <a:pPr marL="114300" lvl="1" indent="-114300" algn="l" defTabSz="533400" rtl="0" eaLnBrk="1" fontAlgn="base" hangingPunct="1">
            <a:lnSpc>
              <a:spcPct val="90000"/>
            </a:lnSpc>
            <a:spcBef>
              <a:spcPct val="0"/>
            </a:spcBef>
            <a:spcAft>
              <a:spcPct val="15000"/>
            </a:spcAft>
            <a:buChar char="•"/>
          </a:pPr>
          <a:r>
            <a:rPr lang="lv-LV" sz="1200" kern="1200" dirty="0"/>
            <a:t>Risku mazināšana</a:t>
          </a:r>
          <a:endParaRPr lang="en-US" sz="1200" kern="1200" dirty="0"/>
        </a:p>
      </dsp:txBody>
      <dsp:txXfrm>
        <a:off x="2513741" y="2969978"/>
        <a:ext cx="1779864" cy="1045181"/>
      </dsp:txXfrm>
    </dsp:sp>
    <dsp:sp modelId="{C88779ED-ED0C-41E0-A109-E7D2C10A5890}">
      <dsp:nvSpPr>
        <dsp:cNvPr id="0" name=""/>
        <dsp:cNvSpPr/>
      </dsp:nvSpPr>
      <dsp:spPr>
        <a:xfrm rot="2700000">
          <a:off x="479594" y="1028027"/>
          <a:ext cx="1906620" cy="190662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7EE03-443B-4BF4-819E-88CA7A9DCD7E}">
      <dsp:nvSpPr>
        <dsp:cNvPr id="0" name=""/>
        <dsp:cNvSpPr/>
      </dsp:nvSpPr>
      <dsp:spPr>
        <a:xfrm>
          <a:off x="543380" y="1091729"/>
          <a:ext cx="1779864" cy="177955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eaLnBrk="1" fontAlgn="base" hangingPunct="1">
            <a:lnSpc>
              <a:spcPct val="90000"/>
            </a:lnSpc>
            <a:spcBef>
              <a:spcPct val="0"/>
            </a:spcBef>
            <a:spcAft>
              <a:spcPct val="35000"/>
            </a:spcAft>
            <a:buClrTx/>
            <a:buSzPts val="1500"/>
            <a:buFont typeface="Arial" panose="020B0604020202020204" pitchFamily="34" charset="0"/>
            <a:buNone/>
          </a:pPr>
          <a:r>
            <a:rPr lang="lv-LV" sz="1600" kern="1200" dirty="0"/>
            <a:t>Kvalitātes kontrole visā dzīves ciklā</a:t>
          </a:r>
          <a:endParaRPr lang="en-US" sz="1600" kern="1200" dirty="0"/>
        </a:p>
      </dsp:txBody>
      <dsp:txXfrm>
        <a:off x="797647" y="1345998"/>
        <a:ext cx="1271332" cy="1271013"/>
      </dsp:txXfrm>
    </dsp:sp>
    <dsp:sp modelId="{91330EF8-9721-4F6C-BC78-B92BE455810E}">
      <dsp:nvSpPr>
        <dsp:cNvPr id="0" name=""/>
        <dsp:cNvSpPr/>
      </dsp:nvSpPr>
      <dsp:spPr>
        <a:xfrm>
          <a:off x="543380" y="2969978"/>
          <a:ext cx="1779864" cy="104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rtl="0" eaLnBrk="1" fontAlgn="base" hangingPunct="1">
            <a:lnSpc>
              <a:spcPct val="90000"/>
            </a:lnSpc>
            <a:spcBef>
              <a:spcPct val="0"/>
            </a:spcBef>
            <a:spcAft>
              <a:spcPct val="15000"/>
            </a:spcAft>
            <a:buClrTx/>
            <a:buSzPts val="1500"/>
            <a:buFont typeface="Arial" panose="020B0604020202020204" pitchFamily="34" charset="0"/>
            <a:buChar char="•"/>
          </a:pPr>
          <a:r>
            <a:rPr lang="lv-LV" sz="1200" kern="1200" dirty="0"/>
            <a:t>Pārliecība par spēju sasniegt rezultātu</a:t>
          </a:r>
          <a:endParaRPr lang="en-US" sz="1200" kern="1200" dirty="0"/>
        </a:p>
      </dsp:txBody>
      <dsp:txXfrm>
        <a:off x="543380" y="2969978"/>
        <a:ext cx="1779864" cy="104518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462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840" cy="464820"/>
          </a:xfrm>
          <a:prstGeom prst="rect">
            <a:avLst/>
          </a:prstGeom>
        </p:spPr>
        <p:txBody>
          <a:bodyPr vert="horz" lIns="90771" tIns="45386" rIns="90771" bIns="45386" rtlCol="0"/>
          <a:lstStyle>
            <a:lvl1pPr algn="l">
              <a:defRPr sz="1200"/>
            </a:lvl1pPr>
          </a:lstStyle>
          <a:p>
            <a:endParaRPr lang="en-US"/>
          </a:p>
        </p:txBody>
      </p:sp>
      <p:sp>
        <p:nvSpPr>
          <p:cNvPr id="3" name="Date Placeholder 2"/>
          <p:cNvSpPr>
            <a:spLocks noGrp="1"/>
          </p:cNvSpPr>
          <p:nvPr>
            <p:ph type="dt" idx="1"/>
          </p:nvPr>
        </p:nvSpPr>
        <p:spPr>
          <a:xfrm>
            <a:off x="3970939" y="3"/>
            <a:ext cx="3037840" cy="464820"/>
          </a:xfrm>
          <a:prstGeom prst="rect">
            <a:avLst/>
          </a:prstGeom>
        </p:spPr>
        <p:txBody>
          <a:bodyPr vert="horz" lIns="90771" tIns="45386" rIns="90771" bIns="45386" rtlCol="0"/>
          <a:lstStyle>
            <a:lvl1pPr algn="r">
              <a:defRPr sz="1200"/>
            </a:lvl1pPr>
          </a:lstStyle>
          <a:p>
            <a:fld id="{4B70EFDE-F648-45BD-8E6B-96AC95607B5E}" type="datetimeFigureOut">
              <a:rPr lang="en-US" smtClean="0"/>
              <a:t>5/16/2016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771" tIns="45386" rIns="90771" bIns="453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0771" tIns="45386" rIns="90771" bIns="453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0771" tIns="45386" rIns="90771" bIns="453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0771" tIns="45386" rIns="90771" bIns="45386" rtlCol="0" anchor="b"/>
          <a:lstStyle>
            <a:lvl1pPr algn="r">
              <a:defRPr sz="1200"/>
            </a:lvl1pPr>
          </a:lstStyle>
          <a:p>
            <a:fld id="{3EA43639-4F2F-464B-B89B-2D1692962321}" type="slidenum">
              <a:rPr lang="en-US" smtClean="0"/>
              <a:t>‹#›</a:t>
            </a:fld>
            <a:endParaRPr lang="en-US"/>
          </a:p>
        </p:txBody>
      </p:sp>
    </p:spTree>
    <p:extLst>
      <p:ext uri="{BB962C8B-B14F-4D97-AF65-F5344CB8AC3E}">
        <p14:creationId xmlns:p14="http://schemas.microsoft.com/office/powerpoint/2010/main" val="204857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62C22-86C4-4426-8062-422F0AE051BE}" type="slidenum">
              <a:rPr lang="en-US"/>
              <a:pPr/>
              <a:t>2</a:t>
            </a:fld>
            <a:endParaRPr lang="en-US"/>
          </a:p>
        </p:txBody>
      </p:sp>
      <p:sp>
        <p:nvSpPr>
          <p:cNvPr id="83970" name="Rectangle 2"/>
          <p:cNvSpPr>
            <a:spLocks noGrp="1" noRot="1" noChangeAspect="1" noChangeArrowheads="1" noTextEdit="1"/>
          </p:cNvSpPr>
          <p:nvPr>
            <p:ph type="sldImg"/>
          </p:nvPr>
        </p:nvSpPr>
        <p:spPr>
          <a:xfrm>
            <a:off x="1190625" y="703263"/>
            <a:ext cx="4629150" cy="3471862"/>
          </a:xfrm>
          <a:ln/>
        </p:spPr>
      </p:sp>
      <p:sp>
        <p:nvSpPr>
          <p:cNvPr id="83971" name="Rectangle 3"/>
          <p:cNvSpPr>
            <a:spLocks noGrp="1" noChangeArrowheads="1"/>
          </p:cNvSpPr>
          <p:nvPr>
            <p:ph type="body" idx="1"/>
          </p:nvPr>
        </p:nvSpPr>
        <p:spPr>
          <a:xfrm>
            <a:off x="934721" y="4414177"/>
            <a:ext cx="5140960" cy="4184993"/>
          </a:xfrm>
        </p:spPr>
        <p:txBody>
          <a:bodyPr/>
          <a:lstStyle/>
          <a:p>
            <a:endParaRPr lang="en-US" dirty="0"/>
          </a:p>
        </p:txBody>
      </p:sp>
    </p:spTree>
    <p:extLst>
      <p:ext uri="{BB962C8B-B14F-4D97-AF65-F5344CB8AC3E}">
        <p14:creationId xmlns:p14="http://schemas.microsoft.com/office/powerpoint/2010/main" val="31475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r>
              <a:rPr lang="en-US">
                <a:latin typeface="Calibri" pitchFamily="34" charset="0"/>
              </a:rPr>
              <a:t>Handouts</a:t>
            </a:r>
          </a:p>
        </p:txBody>
      </p:sp>
      <p:sp>
        <p:nvSpPr>
          <p:cNvPr id="31747"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49376F7-4853-4805-B16B-8D62032DEF04}" type="slidenum">
              <a:rPr lang="en-US">
                <a:latin typeface="Calibri" pitchFamily="34" charset="0"/>
              </a:rPr>
              <a:pPr fontAlgn="base">
                <a:spcBef>
                  <a:spcPct val="0"/>
                </a:spcBef>
                <a:spcAft>
                  <a:spcPct val="0"/>
                </a:spcAft>
              </a:pPr>
              <a:t>7</a:t>
            </a:fld>
            <a:endParaRPr lang="en-US">
              <a:latin typeface="Calibri" pitchFamily="34" charset="0"/>
            </a:endParaRPr>
          </a:p>
        </p:txBody>
      </p:sp>
      <p:sp>
        <p:nvSpPr>
          <p:cNvPr id="31748" name="Rectangle 2"/>
          <p:cNvSpPr>
            <a:spLocks noGrp="1" noRot="1" noChangeAspect="1" noChangeArrowheads="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962599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noFill/>
          <a:ln w="9525">
            <a:noFill/>
            <a:miter lim="800000"/>
            <a:headEnd/>
            <a:tailEnd/>
          </a:ln>
        </p:spPr>
        <p:txBody>
          <a:bodyPr vert="horz" wrap="square" lIns="91440" tIns="36000" rIns="91440" bIns="36000" numCol="1" anchor="b" anchorCtr="0" compatLnSpc="1">
            <a:prstTxWarp prst="textNoShape">
              <a:avLst/>
            </a:prstTxWarp>
          </a:bodyPr>
          <a:lstStyle>
            <a:lvl1pPr>
              <a:defRPr lang="en-US" sz="2100"/>
            </a:lvl1pPr>
          </a:lstStyle>
          <a:p>
            <a:pPr lvl="0"/>
            <a:r>
              <a:rPr lang="lv-LV"/>
              <a:t>Rediģēt šablona virsraksta stilu</a:t>
            </a:r>
            <a:endParaRPr lang="en-US"/>
          </a:p>
        </p:txBody>
      </p:sp>
      <p:sp>
        <p:nvSpPr>
          <p:cNvPr id="3" name="Subtitle 2"/>
          <p:cNvSpPr>
            <a:spLocks noGrp="1"/>
          </p:cNvSpPr>
          <p:nvPr>
            <p:ph type="subTitle" idx="1"/>
          </p:nvPr>
        </p:nvSpPr>
        <p:spPr>
          <a:xfrm>
            <a:off x="683568" y="3886200"/>
            <a:ext cx="7776864" cy="1752600"/>
          </a:xfrm>
        </p:spPr>
        <p:txBody>
          <a:bodyPr/>
          <a:lstStyle>
            <a:lvl1pPr marL="0" indent="0" algn="l">
              <a:buNone/>
              <a:defRPr>
                <a:solidFill>
                  <a:schemeClr val="accent4">
                    <a:lumMod val="75000"/>
                    <a:lumOff val="25000"/>
                  </a:schemeClr>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lv-LV"/>
              <a:t>Noklikšķiniet, lai rediģētu šablona apakšvirsraksta stilu</a:t>
            </a:r>
            <a:endParaRPr lang="en-US"/>
          </a:p>
        </p:txBody>
      </p:sp>
      <p:grpSp>
        <p:nvGrpSpPr>
          <p:cNvPr id="7" name="Group 9"/>
          <p:cNvGrpSpPr/>
          <p:nvPr/>
        </p:nvGrpSpPr>
        <p:grpSpPr>
          <a:xfrm>
            <a:off x="0" y="3643314"/>
            <a:ext cx="9144000" cy="214314"/>
            <a:chOff x="0" y="928670"/>
            <a:chExt cx="9144000" cy="214314"/>
          </a:xfrm>
        </p:grpSpPr>
        <p:sp>
          <p:nvSpPr>
            <p:cNvPr id="8" name="Rectangle 43"/>
            <p:cNvSpPr>
              <a:spLocks noChangeArrowheads="1"/>
            </p:cNvSpPr>
            <p:nvPr userDrawn="1"/>
          </p:nvSpPr>
          <p:spPr bwMode="auto">
            <a:xfrm flipV="1">
              <a:off x="0" y="1014396"/>
              <a:ext cx="9144000" cy="42863"/>
            </a:xfrm>
            <a:prstGeom prst="rect">
              <a:avLst/>
            </a:prstGeom>
            <a:solidFill>
              <a:schemeClr val="accent1">
                <a:lumMod val="75000"/>
              </a:schemeClr>
            </a:solidFill>
            <a:ln w="9525">
              <a:noFill/>
              <a:miter lim="800000"/>
              <a:headEnd/>
              <a:tailEnd/>
            </a:ln>
            <a:effectLst/>
          </p:spPr>
          <p:txBody>
            <a:bodyPr wrap="none" anchor="ctr"/>
            <a:lstStyle/>
            <a:p>
              <a:pPr>
                <a:spcBef>
                  <a:spcPct val="0"/>
                </a:spcBef>
                <a:defRPr/>
              </a:pPr>
              <a:endParaRPr lang="sv-SE" sz="675">
                <a:cs typeface="Times New Roman" charset="0"/>
              </a:endParaRPr>
            </a:p>
          </p:txBody>
        </p:sp>
        <p:sp>
          <p:nvSpPr>
            <p:cNvPr id="9" name="Oval 8"/>
            <p:cNvSpPr/>
            <p:nvPr userDrawn="1"/>
          </p:nvSpPr>
          <p:spPr bwMode="auto">
            <a:xfrm>
              <a:off x="142844" y="928670"/>
              <a:ext cx="162682" cy="214314"/>
            </a:xfrm>
            <a:prstGeom prst="ellipse">
              <a:avLst/>
            </a:prstGeom>
            <a:ln w="38100">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cs typeface="Times New Roman" pitchFamily="18" charset="0"/>
              </a:endParaRPr>
            </a:p>
          </p:txBody>
        </p:sp>
      </p:grpSp>
      <p:pic>
        <p:nvPicPr>
          <p:cNvPr id="10"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188642"/>
            <a:ext cx="2369364" cy="710809"/>
          </a:xfrm>
          <a:prstGeom prst="rect">
            <a:avLst/>
          </a:prstGeom>
        </p:spPr>
      </p:pic>
    </p:spTree>
    <p:extLst>
      <p:ext uri="{BB962C8B-B14F-4D97-AF65-F5344CB8AC3E}">
        <p14:creationId xmlns:p14="http://schemas.microsoft.com/office/powerpoint/2010/main" val="108227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bg>
      <p:bgPr>
        <a:blipFill dpi="0" rotWithShape="1">
          <a:blip r:embed="rId2">
            <a:duotone>
              <a:schemeClr val="accent2">
                <a:shade val="45000"/>
                <a:satMod val="135000"/>
              </a:schemeClr>
              <a:prstClr val="white"/>
            </a:duotone>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382000" cy="623910"/>
          </a:xfrm>
        </p:spPr>
        <p:txBody>
          <a:bodyPr/>
          <a:lstStyle/>
          <a:p>
            <a:r>
              <a:rPr lang="lv-LV"/>
              <a:t>Rediģēt šablona virsraksta stilu</a:t>
            </a:r>
            <a:endParaRPr lang="en-US" dirty="0"/>
          </a:p>
        </p:txBody>
      </p:sp>
      <p:sp>
        <p:nvSpPr>
          <p:cNvPr id="3" name="Content Placeholder 2"/>
          <p:cNvSpPr>
            <a:spLocks noGrp="1"/>
          </p:cNvSpPr>
          <p:nvPr>
            <p:ph idx="1"/>
          </p:nvPr>
        </p:nvSpPr>
        <p:spPr>
          <a:xfrm>
            <a:off x="285720" y="1214422"/>
            <a:ext cx="8382000" cy="464820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grpSp>
        <p:nvGrpSpPr>
          <p:cNvPr id="5" name="Group 9"/>
          <p:cNvGrpSpPr/>
          <p:nvPr/>
        </p:nvGrpSpPr>
        <p:grpSpPr>
          <a:xfrm>
            <a:off x="0" y="928670"/>
            <a:ext cx="9144000" cy="214314"/>
            <a:chOff x="0" y="928670"/>
            <a:chExt cx="9144000" cy="214314"/>
          </a:xfrm>
        </p:grpSpPr>
        <p:sp>
          <p:nvSpPr>
            <p:cNvPr id="7" name="Rectangle 43"/>
            <p:cNvSpPr>
              <a:spLocks noChangeArrowheads="1"/>
            </p:cNvSpPr>
            <p:nvPr userDrawn="1"/>
          </p:nvSpPr>
          <p:spPr bwMode="auto">
            <a:xfrm flipV="1">
              <a:off x="0" y="1014396"/>
              <a:ext cx="9144000" cy="42863"/>
            </a:xfrm>
            <a:prstGeom prst="rect">
              <a:avLst/>
            </a:prstGeom>
            <a:solidFill>
              <a:schemeClr val="accent1">
                <a:lumMod val="75000"/>
              </a:schemeClr>
            </a:solidFill>
            <a:ln w="9525">
              <a:noFill/>
              <a:miter lim="800000"/>
              <a:headEnd/>
              <a:tailEnd/>
            </a:ln>
            <a:effectLst/>
          </p:spPr>
          <p:txBody>
            <a:bodyPr wrap="none" anchor="ctr"/>
            <a:lstStyle/>
            <a:p>
              <a:pPr>
                <a:spcBef>
                  <a:spcPct val="0"/>
                </a:spcBef>
                <a:defRPr/>
              </a:pPr>
              <a:endParaRPr lang="sv-SE" sz="675">
                <a:cs typeface="Times New Roman" charset="0"/>
              </a:endParaRPr>
            </a:p>
          </p:txBody>
        </p:sp>
        <p:sp>
          <p:nvSpPr>
            <p:cNvPr id="8" name="Oval 7"/>
            <p:cNvSpPr/>
            <p:nvPr userDrawn="1"/>
          </p:nvSpPr>
          <p:spPr bwMode="auto">
            <a:xfrm>
              <a:off x="142844" y="928670"/>
              <a:ext cx="142876" cy="214314"/>
            </a:xfrm>
            <a:prstGeom prst="ellipse">
              <a:avLst/>
            </a:prstGeom>
            <a:ln w="38100">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cs typeface="Times New Roman" pitchFamily="18" charset="0"/>
              </a:endParaRPr>
            </a:p>
          </p:txBody>
        </p:sp>
      </p:grpSp>
      <p:sp>
        <p:nvSpPr>
          <p:cNvPr id="9" name="Rectangle 10"/>
          <p:cNvSpPr>
            <a:spLocks noGrp="1" noChangeArrowheads="1"/>
          </p:cNvSpPr>
          <p:nvPr>
            <p:ph type="dt" sz="half" idx="2"/>
          </p:nvPr>
        </p:nvSpPr>
        <p:spPr bwMode="auto">
          <a:xfrm>
            <a:off x="179512" y="6601326"/>
            <a:ext cx="1905000" cy="256674"/>
          </a:xfrm>
          <a:prstGeom prst="rect">
            <a:avLst/>
          </a:prstGeom>
          <a:noFill/>
          <a:ln w="9525">
            <a:noFill/>
            <a:miter lim="800000"/>
            <a:headEnd/>
            <a:tailEnd/>
          </a:ln>
          <a:effectLst/>
        </p:spPr>
        <p:txBody>
          <a:bodyPr vert="horz" wrap="square" lIns="91440" tIns="45720" rIns="91440" bIns="45720" numCol="1" anchor="ctr" anchorCtr="0" compatLnSpc="1"/>
          <a:lstStyle>
            <a:lvl1pPr>
              <a:spcBef>
                <a:spcPct val="0"/>
              </a:spcBef>
              <a:defRPr sz="825" b="0" cap="none" spc="0">
                <a:ln>
                  <a:noFill/>
                </a:ln>
                <a:solidFill>
                  <a:schemeClr val="bg1">
                    <a:lumMod val="95000"/>
                  </a:schemeClr>
                </a:solidFill>
                <a:effectLst/>
                <a:latin typeface="+mn-lt"/>
                <a:cs typeface="+mn-cs"/>
              </a:defRPr>
            </a:lvl1pPr>
          </a:lstStyle>
          <a:p>
            <a:r>
              <a:rPr lang="en-US"/>
              <a:t>19.04.2016</a:t>
            </a:r>
          </a:p>
        </p:txBody>
      </p:sp>
      <p:sp>
        <p:nvSpPr>
          <p:cNvPr id="10" name="Rectangle 11"/>
          <p:cNvSpPr>
            <a:spLocks noGrp="1" noChangeArrowheads="1"/>
          </p:cNvSpPr>
          <p:nvPr>
            <p:ph type="ftr" sz="quarter" idx="3"/>
          </p:nvPr>
        </p:nvSpPr>
        <p:spPr bwMode="auto">
          <a:xfrm>
            <a:off x="3124200" y="6601326"/>
            <a:ext cx="2895600" cy="256674"/>
          </a:xfrm>
          <a:prstGeom prst="rect">
            <a:avLst/>
          </a:prstGeom>
          <a:noFill/>
          <a:ln w="9525">
            <a:noFill/>
            <a:miter lim="800000"/>
            <a:headEnd/>
            <a:tailEnd/>
          </a:ln>
          <a:effectLst/>
        </p:spPr>
        <p:txBody>
          <a:bodyPr vert="horz" wrap="square" lIns="91440" tIns="45720" rIns="91440" bIns="45720" numCol="1" anchor="ctr" anchorCtr="0" compatLnSpc="1"/>
          <a:lstStyle>
            <a:lvl1pPr algn="ctr">
              <a:spcBef>
                <a:spcPct val="0"/>
              </a:spcBef>
              <a:defRPr sz="788" b="0" cap="none" spc="0">
                <a:ln>
                  <a:noFill/>
                </a:ln>
                <a:solidFill>
                  <a:schemeClr val="bg1">
                    <a:lumMod val="95000"/>
                  </a:schemeClr>
                </a:solidFill>
                <a:effectLst/>
                <a:latin typeface="+mn-lt"/>
                <a:cs typeface="+mn-cs"/>
              </a:defRPr>
            </a:lvl1pPr>
          </a:lstStyle>
          <a:p>
            <a:r>
              <a:rPr lang="en-US"/>
              <a:t>L1</a:t>
            </a:r>
          </a:p>
        </p:txBody>
      </p:sp>
      <p:sp>
        <p:nvSpPr>
          <p:cNvPr id="11" name="Rectangle 12"/>
          <p:cNvSpPr>
            <a:spLocks noGrp="1" noChangeArrowheads="1"/>
          </p:cNvSpPr>
          <p:nvPr>
            <p:ph type="sldNum" sz="quarter" idx="4"/>
          </p:nvPr>
        </p:nvSpPr>
        <p:spPr bwMode="auto">
          <a:xfrm>
            <a:off x="8358214" y="6601326"/>
            <a:ext cx="690554" cy="256674"/>
          </a:xfrm>
          <a:prstGeom prst="rect">
            <a:avLst/>
          </a:prstGeom>
          <a:noFill/>
          <a:ln>
            <a:noFill/>
            <a:headEnd/>
            <a:tailEnd/>
          </a:ln>
          <a:effec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lstStyle>
            <a:lvl1pPr algn="r">
              <a:spcBef>
                <a:spcPct val="0"/>
              </a:spcBef>
              <a:defRPr sz="900" b="0" cap="none" spc="0">
                <a:ln>
                  <a:noFill/>
                </a:ln>
                <a:solidFill>
                  <a:schemeClr val="bg1">
                    <a:lumMod val="95000"/>
                  </a:schemeClr>
                </a:solidFill>
                <a:effectLst/>
                <a:latin typeface="+mn-lt"/>
                <a:cs typeface="+mn-cs"/>
              </a:defRPr>
            </a:lvl1pPr>
          </a:lstStyle>
          <a:p>
            <a:fld id="{968C5AB3-690E-4CCC-9377-1881868B6B7C}" type="slidenum">
              <a:rPr lang="en-US" smtClean="0"/>
              <a:t>‹#›</a:t>
            </a:fld>
            <a:endParaRPr lang="en-US"/>
          </a:p>
        </p:txBody>
      </p:sp>
    </p:spTree>
    <p:extLst>
      <p:ext uri="{BB962C8B-B14F-4D97-AF65-F5344CB8AC3E}">
        <p14:creationId xmlns:p14="http://schemas.microsoft.com/office/powerpoint/2010/main" val="40547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a:p>
        </p:txBody>
      </p:sp>
      <p:sp>
        <p:nvSpPr>
          <p:cNvPr id="3" name="Content Placeholder 2"/>
          <p:cNvSpPr>
            <a:spLocks noGrp="1"/>
          </p:cNvSpPr>
          <p:nvPr>
            <p:ph sz="half" idx="1"/>
          </p:nvPr>
        </p:nvSpPr>
        <p:spPr>
          <a:xfrm>
            <a:off x="304800" y="1295400"/>
            <a:ext cx="4114800" cy="4648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Content Placeholder 3"/>
          <p:cNvSpPr>
            <a:spLocks noGrp="1"/>
          </p:cNvSpPr>
          <p:nvPr>
            <p:ph sz="half" idx="2"/>
          </p:nvPr>
        </p:nvSpPr>
        <p:spPr>
          <a:xfrm>
            <a:off x="4572000" y="1295400"/>
            <a:ext cx="4114800" cy="4648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grpSp>
        <p:nvGrpSpPr>
          <p:cNvPr id="8" name="Group 9"/>
          <p:cNvGrpSpPr/>
          <p:nvPr/>
        </p:nvGrpSpPr>
        <p:grpSpPr>
          <a:xfrm>
            <a:off x="0" y="928670"/>
            <a:ext cx="9144000" cy="214314"/>
            <a:chOff x="0" y="928670"/>
            <a:chExt cx="9144000" cy="214314"/>
          </a:xfrm>
        </p:grpSpPr>
        <p:sp>
          <p:nvSpPr>
            <p:cNvPr id="9" name="Rectangle 43"/>
            <p:cNvSpPr>
              <a:spLocks noChangeArrowheads="1"/>
            </p:cNvSpPr>
            <p:nvPr userDrawn="1"/>
          </p:nvSpPr>
          <p:spPr bwMode="auto">
            <a:xfrm flipV="1">
              <a:off x="0" y="1014396"/>
              <a:ext cx="9144000" cy="42863"/>
            </a:xfrm>
            <a:prstGeom prst="rect">
              <a:avLst/>
            </a:prstGeom>
            <a:solidFill>
              <a:schemeClr val="accent1">
                <a:lumMod val="75000"/>
              </a:schemeClr>
            </a:solidFill>
            <a:ln w="9525">
              <a:noFill/>
              <a:miter lim="800000"/>
              <a:headEnd/>
              <a:tailEnd/>
            </a:ln>
            <a:effectLst/>
          </p:spPr>
          <p:txBody>
            <a:bodyPr wrap="none" anchor="ctr"/>
            <a:lstStyle/>
            <a:p>
              <a:pPr>
                <a:spcBef>
                  <a:spcPct val="0"/>
                </a:spcBef>
                <a:defRPr/>
              </a:pPr>
              <a:endParaRPr lang="sv-SE" sz="675">
                <a:cs typeface="Times New Roman" charset="0"/>
              </a:endParaRPr>
            </a:p>
          </p:txBody>
        </p:sp>
        <p:sp>
          <p:nvSpPr>
            <p:cNvPr id="10" name="Oval 9"/>
            <p:cNvSpPr/>
            <p:nvPr userDrawn="1"/>
          </p:nvSpPr>
          <p:spPr bwMode="auto">
            <a:xfrm>
              <a:off x="142844" y="928670"/>
              <a:ext cx="161956" cy="214314"/>
            </a:xfrm>
            <a:prstGeom prst="ellipse">
              <a:avLst/>
            </a:prstGeom>
            <a:ln w="38100">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cs typeface="Times New Roman" pitchFamily="18" charset="0"/>
              </a:endParaRPr>
            </a:p>
          </p:txBody>
        </p:sp>
      </p:grpSp>
      <p:sp>
        <p:nvSpPr>
          <p:cNvPr id="11" name="Date Placeholder 10"/>
          <p:cNvSpPr>
            <a:spLocks noGrp="1" noChangeArrowheads="1"/>
          </p:cNvSpPr>
          <p:nvPr>
            <p:ph type="dt" sz="half" idx="10"/>
          </p:nvPr>
        </p:nvSpPr>
        <p:spPr bwMode="auto">
          <a:xfrm>
            <a:off x="179512" y="6601326"/>
            <a:ext cx="1905000" cy="256674"/>
          </a:xfrm>
          <a:prstGeom prst="rect">
            <a:avLst/>
          </a:prstGeom>
          <a:noFill/>
          <a:ln w="9525">
            <a:noFill/>
            <a:miter lim="800000"/>
            <a:headEnd/>
            <a:tailEnd/>
          </a:ln>
          <a:effectLst/>
        </p:spPr>
        <p:txBody>
          <a:bodyPr vert="horz" wrap="square" lIns="91440" tIns="45720" rIns="91440" bIns="45720" numCol="1" anchor="ctr" anchorCtr="0" compatLnSpc="1"/>
          <a:lstStyle>
            <a:lvl1pPr>
              <a:spcBef>
                <a:spcPct val="0"/>
              </a:spcBef>
              <a:defRPr sz="825" b="0" cap="none" spc="0">
                <a:ln>
                  <a:noFill/>
                </a:ln>
                <a:solidFill>
                  <a:schemeClr val="bg1">
                    <a:lumMod val="95000"/>
                  </a:schemeClr>
                </a:solidFill>
                <a:effectLst/>
                <a:latin typeface="+mn-lt"/>
                <a:cs typeface="+mn-cs"/>
              </a:defRPr>
            </a:lvl1pPr>
          </a:lstStyle>
          <a:p>
            <a:r>
              <a:rPr lang="en-US"/>
              <a:t>19.04.2016</a:t>
            </a:r>
          </a:p>
        </p:txBody>
      </p:sp>
      <p:sp>
        <p:nvSpPr>
          <p:cNvPr id="12" name="Footer Placeholder 11"/>
          <p:cNvSpPr>
            <a:spLocks noGrp="1" noChangeArrowheads="1"/>
          </p:cNvSpPr>
          <p:nvPr>
            <p:ph type="ftr" sz="quarter" idx="3"/>
          </p:nvPr>
        </p:nvSpPr>
        <p:spPr bwMode="auto">
          <a:xfrm>
            <a:off x="3124200" y="6601326"/>
            <a:ext cx="2895600" cy="256674"/>
          </a:xfrm>
          <a:prstGeom prst="rect">
            <a:avLst/>
          </a:prstGeom>
          <a:noFill/>
          <a:ln w="9525">
            <a:noFill/>
            <a:miter lim="800000"/>
            <a:headEnd/>
            <a:tailEnd/>
          </a:ln>
          <a:effectLst/>
        </p:spPr>
        <p:txBody>
          <a:bodyPr vert="horz" wrap="square" lIns="91440" tIns="45720" rIns="91440" bIns="45720" numCol="1" anchor="ctr" anchorCtr="0" compatLnSpc="1"/>
          <a:lstStyle>
            <a:lvl1pPr algn="ctr">
              <a:spcBef>
                <a:spcPct val="0"/>
              </a:spcBef>
              <a:defRPr sz="788" b="0" cap="none" spc="0">
                <a:ln>
                  <a:noFill/>
                </a:ln>
                <a:solidFill>
                  <a:schemeClr val="bg1">
                    <a:lumMod val="95000"/>
                  </a:schemeClr>
                </a:solidFill>
                <a:effectLst/>
                <a:latin typeface="+mn-lt"/>
                <a:cs typeface="+mn-cs"/>
              </a:defRPr>
            </a:lvl1pPr>
          </a:lstStyle>
          <a:p>
            <a:r>
              <a:rPr lang="en-US"/>
              <a:t>L1</a:t>
            </a:r>
          </a:p>
        </p:txBody>
      </p:sp>
      <p:sp>
        <p:nvSpPr>
          <p:cNvPr id="13" name="Slide Number Placeholder 12"/>
          <p:cNvSpPr>
            <a:spLocks noGrp="1" noChangeArrowheads="1"/>
          </p:cNvSpPr>
          <p:nvPr>
            <p:ph type="sldNum" sz="quarter" idx="4"/>
          </p:nvPr>
        </p:nvSpPr>
        <p:spPr bwMode="auto">
          <a:xfrm>
            <a:off x="8358214" y="6601326"/>
            <a:ext cx="690554" cy="256674"/>
          </a:xfrm>
          <a:prstGeom prst="rect">
            <a:avLst/>
          </a:prstGeom>
          <a:noFill/>
          <a:ln>
            <a:noFill/>
            <a:headEnd/>
            <a:tailEnd/>
          </a:ln>
          <a:effec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lstStyle>
            <a:lvl1pPr algn="r">
              <a:spcBef>
                <a:spcPct val="0"/>
              </a:spcBef>
              <a:defRPr sz="900" b="0" cap="none" spc="0">
                <a:ln>
                  <a:noFill/>
                </a:ln>
                <a:solidFill>
                  <a:schemeClr val="bg1">
                    <a:lumMod val="95000"/>
                  </a:schemeClr>
                </a:solidFill>
                <a:effectLst/>
                <a:latin typeface="+mn-lt"/>
                <a:cs typeface="+mn-cs"/>
              </a:defRPr>
            </a:lvl1pPr>
          </a:lstStyle>
          <a:p>
            <a:fld id="{968C5AB3-690E-4CCC-9377-1881868B6B7C}" type="slidenum">
              <a:rPr lang="en-US" smtClean="0"/>
              <a:t>‹#›</a:t>
            </a:fld>
            <a:endParaRPr lang="en-US"/>
          </a:p>
        </p:txBody>
      </p:sp>
    </p:spTree>
    <p:extLst>
      <p:ext uri="{BB962C8B-B14F-4D97-AF65-F5344CB8AC3E}">
        <p14:creationId xmlns:p14="http://schemas.microsoft.com/office/powerpoint/2010/main" val="212010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a:p>
        </p:txBody>
      </p:sp>
      <p:grpSp>
        <p:nvGrpSpPr>
          <p:cNvPr id="6" name="Group 9"/>
          <p:cNvGrpSpPr/>
          <p:nvPr/>
        </p:nvGrpSpPr>
        <p:grpSpPr>
          <a:xfrm>
            <a:off x="0" y="928670"/>
            <a:ext cx="9144000" cy="214314"/>
            <a:chOff x="0" y="928670"/>
            <a:chExt cx="9144000" cy="214314"/>
          </a:xfrm>
        </p:grpSpPr>
        <p:sp>
          <p:nvSpPr>
            <p:cNvPr id="7" name="Rectangle 43"/>
            <p:cNvSpPr>
              <a:spLocks noChangeArrowheads="1"/>
            </p:cNvSpPr>
            <p:nvPr userDrawn="1"/>
          </p:nvSpPr>
          <p:spPr bwMode="auto">
            <a:xfrm flipV="1">
              <a:off x="0" y="1014396"/>
              <a:ext cx="9144000" cy="42863"/>
            </a:xfrm>
            <a:prstGeom prst="rect">
              <a:avLst/>
            </a:prstGeom>
            <a:solidFill>
              <a:schemeClr val="accent1">
                <a:lumMod val="75000"/>
              </a:schemeClr>
            </a:solidFill>
            <a:ln w="9525">
              <a:noFill/>
              <a:miter lim="800000"/>
              <a:headEnd/>
              <a:tailEnd/>
            </a:ln>
            <a:effectLst/>
          </p:spPr>
          <p:txBody>
            <a:bodyPr wrap="none" anchor="ctr"/>
            <a:lstStyle/>
            <a:p>
              <a:pPr>
                <a:spcBef>
                  <a:spcPct val="0"/>
                </a:spcBef>
                <a:defRPr/>
              </a:pPr>
              <a:endParaRPr lang="sv-SE" sz="675">
                <a:cs typeface="Times New Roman" charset="0"/>
              </a:endParaRPr>
            </a:p>
          </p:txBody>
        </p:sp>
        <p:sp>
          <p:nvSpPr>
            <p:cNvPr id="8" name="Oval 7"/>
            <p:cNvSpPr/>
            <p:nvPr userDrawn="1"/>
          </p:nvSpPr>
          <p:spPr bwMode="auto">
            <a:xfrm>
              <a:off x="142844" y="928670"/>
              <a:ext cx="161956" cy="214314"/>
            </a:xfrm>
            <a:prstGeom prst="ellipse">
              <a:avLst/>
            </a:prstGeom>
            <a:ln w="38100">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cs typeface="Times New Roman" pitchFamily="18" charset="0"/>
              </a:endParaRPr>
            </a:p>
          </p:txBody>
        </p:sp>
      </p:grpSp>
      <p:sp>
        <p:nvSpPr>
          <p:cNvPr id="9" name="Rectangle 10"/>
          <p:cNvSpPr>
            <a:spLocks noGrp="1" noChangeArrowheads="1"/>
          </p:cNvSpPr>
          <p:nvPr>
            <p:ph type="dt" sz="half" idx="2"/>
          </p:nvPr>
        </p:nvSpPr>
        <p:spPr bwMode="auto">
          <a:xfrm>
            <a:off x="179512" y="6601326"/>
            <a:ext cx="1905000" cy="256674"/>
          </a:xfrm>
          <a:prstGeom prst="rect">
            <a:avLst/>
          </a:prstGeom>
          <a:noFill/>
          <a:ln w="9525">
            <a:noFill/>
            <a:miter lim="800000"/>
            <a:headEnd/>
            <a:tailEnd/>
          </a:ln>
          <a:effectLst/>
        </p:spPr>
        <p:txBody>
          <a:bodyPr vert="horz" wrap="square" lIns="91440" tIns="45720" rIns="91440" bIns="45720" numCol="1" anchor="ctr" anchorCtr="0" compatLnSpc="1"/>
          <a:lstStyle>
            <a:lvl1pPr>
              <a:spcBef>
                <a:spcPct val="0"/>
              </a:spcBef>
              <a:defRPr sz="825" b="0" cap="none" spc="0">
                <a:ln>
                  <a:noFill/>
                </a:ln>
                <a:solidFill>
                  <a:schemeClr val="bg1">
                    <a:lumMod val="95000"/>
                  </a:schemeClr>
                </a:solidFill>
                <a:effectLst/>
                <a:latin typeface="+mn-lt"/>
                <a:cs typeface="+mn-cs"/>
              </a:defRPr>
            </a:lvl1pPr>
          </a:lstStyle>
          <a:p>
            <a:r>
              <a:rPr lang="en-US"/>
              <a:t>19.04.2016</a:t>
            </a:r>
          </a:p>
        </p:txBody>
      </p:sp>
      <p:sp>
        <p:nvSpPr>
          <p:cNvPr id="10" name="Rectangle 11"/>
          <p:cNvSpPr>
            <a:spLocks noGrp="1" noChangeArrowheads="1"/>
          </p:cNvSpPr>
          <p:nvPr>
            <p:ph type="ftr" sz="quarter" idx="3"/>
          </p:nvPr>
        </p:nvSpPr>
        <p:spPr bwMode="auto">
          <a:xfrm>
            <a:off x="3124200" y="6601326"/>
            <a:ext cx="2895600" cy="256674"/>
          </a:xfrm>
          <a:prstGeom prst="rect">
            <a:avLst/>
          </a:prstGeom>
          <a:noFill/>
          <a:ln w="9525">
            <a:noFill/>
            <a:miter lim="800000"/>
            <a:headEnd/>
            <a:tailEnd/>
          </a:ln>
          <a:effectLst/>
        </p:spPr>
        <p:txBody>
          <a:bodyPr vert="horz" wrap="square" lIns="91440" tIns="45720" rIns="91440" bIns="45720" numCol="1" anchor="ctr" anchorCtr="0" compatLnSpc="1"/>
          <a:lstStyle>
            <a:lvl1pPr algn="ctr">
              <a:spcBef>
                <a:spcPct val="0"/>
              </a:spcBef>
              <a:defRPr sz="788" b="0" cap="none" spc="0">
                <a:ln>
                  <a:noFill/>
                </a:ln>
                <a:solidFill>
                  <a:schemeClr val="bg1">
                    <a:lumMod val="95000"/>
                  </a:schemeClr>
                </a:solidFill>
                <a:effectLst/>
                <a:latin typeface="+mn-lt"/>
                <a:cs typeface="+mn-cs"/>
              </a:defRPr>
            </a:lvl1pPr>
          </a:lstStyle>
          <a:p>
            <a:r>
              <a:rPr lang="en-US"/>
              <a:t>L1</a:t>
            </a:r>
          </a:p>
        </p:txBody>
      </p:sp>
      <p:sp>
        <p:nvSpPr>
          <p:cNvPr id="11" name="Rectangle 12"/>
          <p:cNvSpPr>
            <a:spLocks noGrp="1" noChangeArrowheads="1"/>
          </p:cNvSpPr>
          <p:nvPr>
            <p:ph type="sldNum" sz="quarter" idx="4"/>
          </p:nvPr>
        </p:nvSpPr>
        <p:spPr bwMode="auto">
          <a:xfrm>
            <a:off x="8358214" y="6601326"/>
            <a:ext cx="690554" cy="256674"/>
          </a:xfrm>
          <a:prstGeom prst="rect">
            <a:avLst/>
          </a:prstGeom>
          <a:noFill/>
          <a:ln>
            <a:noFill/>
            <a:headEnd/>
            <a:tailEnd/>
          </a:ln>
          <a:effec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lstStyle>
            <a:lvl1pPr algn="r">
              <a:spcBef>
                <a:spcPct val="0"/>
              </a:spcBef>
              <a:defRPr sz="900" b="0" cap="none" spc="0">
                <a:ln>
                  <a:noFill/>
                </a:ln>
                <a:solidFill>
                  <a:schemeClr val="bg1">
                    <a:lumMod val="95000"/>
                  </a:schemeClr>
                </a:solidFill>
                <a:effectLst/>
                <a:latin typeface="+mn-lt"/>
                <a:cs typeface="+mn-cs"/>
              </a:defRPr>
            </a:lvl1pPr>
          </a:lstStyle>
          <a:p>
            <a:fld id="{968C5AB3-690E-4CCC-9377-1881868B6B7C}" type="slidenum">
              <a:rPr lang="en-US" smtClean="0"/>
              <a:t>‹#›</a:t>
            </a:fld>
            <a:endParaRPr lang="en-US"/>
          </a:p>
        </p:txBody>
      </p:sp>
    </p:spTree>
    <p:extLst>
      <p:ext uri="{BB962C8B-B14F-4D97-AF65-F5344CB8AC3E}">
        <p14:creationId xmlns:p14="http://schemas.microsoft.com/office/powerpoint/2010/main" val="262199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19.04.2016</a:t>
            </a:r>
          </a:p>
        </p:txBody>
      </p:sp>
      <p:sp>
        <p:nvSpPr>
          <p:cNvPr id="3" name="Footer Placeholder 2"/>
          <p:cNvSpPr>
            <a:spLocks noGrp="1"/>
          </p:cNvSpPr>
          <p:nvPr>
            <p:ph type="ftr" sz="quarter" idx="11"/>
          </p:nvPr>
        </p:nvSpPr>
        <p:spPr/>
        <p:txBody>
          <a:bodyPr/>
          <a:lstStyle>
            <a:lvl1pPr>
              <a:defRPr/>
            </a:lvl1pPr>
          </a:lstStyle>
          <a:p>
            <a:r>
              <a:rPr lang="en-US"/>
              <a:t>L1</a:t>
            </a:r>
          </a:p>
        </p:txBody>
      </p:sp>
      <p:sp>
        <p:nvSpPr>
          <p:cNvPr id="4" name="Slide Number Placeholder 3"/>
          <p:cNvSpPr>
            <a:spLocks noGrp="1"/>
          </p:cNvSpPr>
          <p:nvPr>
            <p:ph type="sldNum" sz="quarter" idx="12"/>
          </p:nvPr>
        </p:nvSpPr>
        <p:spPr/>
        <p:txBody>
          <a:bodyPr/>
          <a:lstStyle>
            <a:lvl1pPr>
              <a:defRPr smtClean="0"/>
            </a:lvl1pPr>
          </a:lstStyle>
          <a:p>
            <a:fld id="{968C5AB3-690E-4CCC-9377-1881868B6B7C}" type="slidenum">
              <a:rPr lang="en-US" smtClean="0"/>
              <a:t>‹#›</a:t>
            </a:fld>
            <a:endParaRPr lang="en-US"/>
          </a:p>
        </p:txBody>
      </p:sp>
    </p:spTree>
    <p:extLst>
      <p:ext uri="{BB962C8B-B14F-4D97-AF65-F5344CB8AC3E}">
        <p14:creationId xmlns:p14="http://schemas.microsoft.com/office/powerpoint/2010/main" val="85338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reserve="1">
  <p:cSld name="Virsraksts, teksts un 2 saturi">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708008"/>
          </a:xfrm>
        </p:spPr>
        <p:txBody>
          <a:bodyPr/>
          <a:lstStyle/>
          <a:p>
            <a:r>
              <a:rPr lang="lv-LV"/>
              <a:t>Rediģēt šablona virsraksta stilu</a:t>
            </a:r>
            <a:endParaRPr lang="en-US"/>
          </a:p>
        </p:txBody>
      </p:sp>
      <p:sp>
        <p:nvSpPr>
          <p:cNvPr id="3" name="Text Placeholder 2"/>
          <p:cNvSpPr>
            <a:spLocks noGrp="1"/>
          </p:cNvSpPr>
          <p:nvPr>
            <p:ph type="body" sz="half" idx="1"/>
          </p:nvPr>
        </p:nvSpPr>
        <p:spPr>
          <a:xfrm>
            <a:off x="457200" y="1214422"/>
            <a:ext cx="4044462" cy="480537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quarter" idx="2"/>
          </p:nvPr>
        </p:nvSpPr>
        <p:spPr>
          <a:xfrm>
            <a:off x="4642338" y="1214422"/>
            <a:ext cx="4044462" cy="267177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Content Placeholder 4"/>
          <p:cNvSpPr>
            <a:spLocks noGrp="1"/>
          </p:cNvSpPr>
          <p:nvPr>
            <p:ph sz="quarter" idx="3"/>
          </p:nvPr>
        </p:nvSpPr>
        <p:spPr>
          <a:xfrm>
            <a:off x="4642338" y="4038600"/>
            <a:ext cx="4044462" cy="198120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t>19.04.2016</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L1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68C5AB3-690E-4CCC-9377-1881868B6B7C}" type="slidenum">
              <a:rPr lang="en-US" smtClean="0"/>
              <a:t>‹#›</a:t>
            </a:fld>
            <a:endParaRPr lang="en-US"/>
          </a:p>
        </p:txBody>
      </p:sp>
      <p:grpSp>
        <p:nvGrpSpPr>
          <p:cNvPr id="9" name="Group 9"/>
          <p:cNvGrpSpPr/>
          <p:nvPr/>
        </p:nvGrpSpPr>
        <p:grpSpPr>
          <a:xfrm>
            <a:off x="0" y="1000108"/>
            <a:ext cx="9144000" cy="214314"/>
            <a:chOff x="0" y="928670"/>
            <a:chExt cx="9144000" cy="214314"/>
          </a:xfrm>
        </p:grpSpPr>
        <p:sp>
          <p:nvSpPr>
            <p:cNvPr id="10" name="Rectangle 43"/>
            <p:cNvSpPr>
              <a:spLocks noChangeArrowheads="1"/>
            </p:cNvSpPr>
            <p:nvPr userDrawn="1"/>
          </p:nvSpPr>
          <p:spPr bwMode="auto">
            <a:xfrm flipV="1">
              <a:off x="0" y="1014396"/>
              <a:ext cx="9144000" cy="42863"/>
            </a:xfrm>
            <a:prstGeom prst="rect">
              <a:avLst/>
            </a:prstGeom>
            <a:solidFill>
              <a:schemeClr val="accent1">
                <a:lumMod val="75000"/>
              </a:schemeClr>
            </a:solidFill>
            <a:ln w="9525">
              <a:noFill/>
              <a:miter lim="800000"/>
              <a:headEnd/>
              <a:tailEnd/>
            </a:ln>
            <a:effectLst/>
          </p:spPr>
          <p:txBody>
            <a:bodyPr wrap="none" anchor="ctr"/>
            <a:lstStyle/>
            <a:p>
              <a:pPr>
                <a:spcBef>
                  <a:spcPct val="0"/>
                </a:spcBef>
                <a:defRPr/>
              </a:pPr>
              <a:endParaRPr lang="sv-SE" sz="675">
                <a:cs typeface="Times New Roman" charset="0"/>
              </a:endParaRPr>
            </a:p>
          </p:txBody>
        </p:sp>
        <p:sp>
          <p:nvSpPr>
            <p:cNvPr id="11" name="Oval 10"/>
            <p:cNvSpPr/>
            <p:nvPr userDrawn="1"/>
          </p:nvSpPr>
          <p:spPr bwMode="auto">
            <a:xfrm>
              <a:off x="142844" y="928670"/>
              <a:ext cx="173680" cy="214314"/>
            </a:xfrm>
            <a:prstGeom prst="ellipse">
              <a:avLst/>
            </a:prstGeom>
            <a:ln w="38100">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cs typeface="Times New Roman" pitchFamily="18" charset="0"/>
              </a:endParaRPr>
            </a:p>
          </p:txBody>
        </p:sp>
      </p:grpSp>
    </p:spTree>
    <p:extLst>
      <p:ext uri="{BB962C8B-B14F-4D97-AF65-F5344CB8AC3E}">
        <p14:creationId xmlns:p14="http://schemas.microsoft.com/office/powerpoint/2010/main" val="227625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dgm" preserve="1">
  <p:cSld name="Virsraksts un shēma vai organizācijas diagramma">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708008"/>
          </a:xfrm>
        </p:spPr>
        <p:txBody>
          <a:bodyPr/>
          <a:lstStyle/>
          <a:p>
            <a:r>
              <a:rPr lang="lv-LV"/>
              <a:t>Rediģēt šablona virsraksta stilu</a:t>
            </a:r>
            <a:endParaRPr lang="en-US"/>
          </a:p>
        </p:txBody>
      </p:sp>
      <p:sp>
        <p:nvSpPr>
          <p:cNvPr id="3" name="SmartArt Placeholder 2"/>
          <p:cNvSpPr>
            <a:spLocks noGrp="1"/>
          </p:cNvSpPr>
          <p:nvPr>
            <p:ph type="dgm" idx="1"/>
          </p:nvPr>
        </p:nvSpPr>
        <p:spPr>
          <a:xfrm>
            <a:off x="457200" y="1142984"/>
            <a:ext cx="8229600" cy="4876816"/>
          </a:xfrm>
        </p:spPr>
        <p:txBody>
          <a:bodyPr/>
          <a:lstStyle/>
          <a:p>
            <a:r>
              <a:rPr lang="lv-LV"/>
              <a:t>Lai pievienotu SmartArt grafiku, noklikšķiniet uz ikonas</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r>
              <a:rPr lang="en-US"/>
              <a:t>19.04.2016</a:t>
            </a: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L1</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68C5AB3-690E-4CCC-9377-1881868B6B7C}" type="slidenum">
              <a:rPr lang="en-US" smtClean="0"/>
              <a:t>‹#›</a:t>
            </a:fld>
            <a:endParaRPr lang="en-US"/>
          </a:p>
        </p:txBody>
      </p:sp>
      <p:grpSp>
        <p:nvGrpSpPr>
          <p:cNvPr id="7" name="Group 9"/>
          <p:cNvGrpSpPr/>
          <p:nvPr/>
        </p:nvGrpSpPr>
        <p:grpSpPr>
          <a:xfrm>
            <a:off x="0" y="1000108"/>
            <a:ext cx="9144000" cy="214314"/>
            <a:chOff x="0" y="928670"/>
            <a:chExt cx="9144000" cy="214314"/>
          </a:xfrm>
        </p:grpSpPr>
        <p:sp>
          <p:nvSpPr>
            <p:cNvPr id="8" name="Rectangle 43"/>
            <p:cNvSpPr>
              <a:spLocks noChangeArrowheads="1"/>
            </p:cNvSpPr>
            <p:nvPr userDrawn="1"/>
          </p:nvSpPr>
          <p:spPr bwMode="auto">
            <a:xfrm flipV="1">
              <a:off x="0" y="1014396"/>
              <a:ext cx="9144000" cy="42863"/>
            </a:xfrm>
            <a:prstGeom prst="rect">
              <a:avLst/>
            </a:prstGeom>
            <a:solidFill>
              <a:schemeClr val="accent1">
                <a:lumMod val="75000"/>
              </a:schemeClr>
            </a:solidFill>
            <a:ln w="9525">
              <a:noFill/>
              <a:miter lim="800000"/>
              <a:headEnd/>
              <a:tailEnd/>
            </a:ln>
            <a:effectLst/>
          </p:spPr>
          <p:txBody>
            <a:bodyPr wrap="none" anchor="ctr"/>
            <a:lstStyle/>
            <a:p>
              <a:pPr>
                <a:spcBef>
                  <a:spcPct val="0"/>
                </a:spcBef>
                <a:defRPr/>
              </a:pPr>
              <a:endParaRPr lang="sv-SE" sz="675">
                <a:cs typeface="Times New Roman" charset="0"/>
              </a:endParaRPr>
            </a:p>
          </p:txBody>
        </p:sp>
        <p:sp>
          <p:nvSpPr>
            <p:cNvPr id="9" name="Oval 8"/>
            <p:cNvSpPr/>
            <p:nvPr userDrawn="1"/>
          </p:nvSpPr>
          <p:spPr bwMode="auto">
            <a:xfrm>
              <a:off x="142844" y="928670"/>
              <a:ext cx="162682" cy="214314"/>
            </a:xfrm>
            <a:prstGeom prst="ellipse">
              <a:avLst/>
            </a:prstGeom>
            <a:ln w="38100">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cs typeface="Times New Roman" pitchFamily="18" charset="0"/>
              </a:endParaRPr>
            </a:p>
          </p:txBody>
        </p:sp>
      </p:grpSp>
    </p:spTree>
    <p:extLst>
      <p:ext uri="{BB962C8B-B14F-4D97-AF65-F5344CB8AC3E}">
        <p14:creationId xmlns:p14="http://schemas.microsoft.com/office/powerpoint/2010/main" val="419041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duotone>
              <a:schemeClr val="accent2">
                <a:shade val="45000"/>
                <a:satMod val="135000"/>
              </a:schemeClr>
              <a:prstClr val="white"/>
            </a:duotone>
          </a:blip>
          <a:srcRect/>
          <a:stretch>
            <a:fillRect t="-1000" b="-1000"/>
          </a:stretch>
        </a:blipFill>
        <a:effectLst/>
      </p:bgPr>
    </p:bg>
    <p:spTree>
      <p:nvGrpSpPr>
        <p:cNvPr id="1" name=""/>
        <p:cNvGrpSpPr/>
        <p:nvPr/>
      </p:nvGrpSpPr>
      <p:grpSpPr>
        <a:xfrm>
          <a:off x="0" y="0"/>
          <a:ext cx="0" cy="0"/>
          <a:chOff x="0" y="0"/>
          <a:chExt cx="0" cy="0"/>
        </a:xfrm>
      </p:grpSpPr>
      <p:pic>
        <p:nvPicPr>
          <p:cNvPr id="9" name="Picture 8" descr="star.png"/>
          <p:cNvPicPr>
            <a:picLocks noChangeAspect="1"/>
          </p:cNvPicPr>
          <p:nvPr/>
        </p:nvPicPr>
        <p:blipFill rotWithShape="1">
          <a:blip r:embed="rId10"/>
          <a:srcRect t="63509"/>
          <a:stretch/>
        </p:blipFill>
        <p:spPr>
          <a:xfrm>
            <a:off x="0" y="6601326"/>
            <a:ext cx="9144000" cy="256674"/>
          </a:xfrm>
          <a:prstGeom prst="rect">
            <a:avLst/>
          </a:prstGeom>
        </p:spPr>
      </p:pic>
      <p:sp>
        <p:nvSpPr>
          <p:cNvPr id="1028" name="Rectangle 8"/>
          <p:cNvSpPr>
            <a:spLocks noGrp="1" noChangeArrowheads="1"/>
          </p:cNvSpPr>
          <p:nvPr>
            <p:ph type="title"/>
          </p:nvPr>
        </p:nvSpPr>
        <p:spPr bwMode="auto">
          <a:xfrm>
            <a:off x="304800" y="223806"/>
            <a:ext cx="6196026" cy="62391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lv-LV"/>
              <a:t>Rediģēt šablona virsraksta stilu</a:t>
            </a:r>
            <a:endParaRPr lang="en-GB"/>
          </a:p>
        </p:txBody>
      </p:sp>
      <p:sp>
        <p:nvSpPr>
          <p:cNvPr id="1029" name="Rectangle 9"/>
          <p:cNvSpPr>
            <a:spLocks noGrp="1" noChangeArrowheads="1"/>
          </p:cNvSpPr>
          <p:nvPr>
            <p:ph type="body" idx="1"/>
          </p:nvPr>
        </p:nvSpPr>
        <p:spPr bwMode="auto">
          <a:xfrm>
            <a:off x="304800" y="1295400"/>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1034" name="Rectangle 10"/>
          <p:cNvSpPr>
            <a:spLocks noGrp="1" noChangeArrowheads="1"/>
          </p:cNvSpPr>
          <p:nvPr>
            <p:ph type="dt" sz="half" idx="2"/>
          </p:nvPr>
        </p:nvSpPr>
        <p:spPr bwMode="auto">
          <a:xfrm>
            <a:off x="179512" y="6601326"/>
            <a:ext cx="1905000" cy="256674"/>
          </a:xfrm>
          <a:prstGeom prst="rect">
            <a:avLst/>
          </a:prstGeom>
          <a:noFill/>
          <a:ln w="9525">
            <a:noFill/>
            <a:miter lim="800000"/>
            <a:headEnd/>
            <a:tailEnd/>
          </a:ln>
          <a:effectLst/>
        </p:spPr>
        <p:txBody>
          <a:bodyPr vert="horz" wrap="square" lIns="91440" tIns="45720" rIns="91440" bIns="45720" numCol="1" anchor="ctr" anchorCtr="0" compatLnSpc="1"/>
          <a:lstStyle>
            <a:lvl1pPr>
              <a:spcBef>
                <a:spcPct val="0"/>
              </a:spcBef>
              <a:defRPr sz="825" b="0" cap="none" spc="0">
                <a:ln>
                  <a:noFill/>
                </a:ln>
                <a:solidFill>
                  <a:schemeClr val="bg1">
                    <a:lumMod val="95000"/>
                  </a:schemeClr>
                </a:solidFill>
                <a:effectLst/>
                <a:latin typeface="+mn-lt"/>
                <a:cs typeface="+mn-cs"/>
              </a:defRPr>
            </a:lvl1pPr>
          </a:lstStyle>
          <a:p>
            <a:r>
              <a:rPr lang="en-US"/>
              <a:t>19.04.2016</a:t>
            </a:r>
          </a:p>
        </p:txBody>
      </p:sp>
      <p:sp>
        <p:nvSpPr>
          <p:cNvPr id="1035" name="Rectangle 11"/>
          <p:cNvSpPr>
            <a:spLocks noGrp="1" noChangeArrowheads="1"/>
          </p:cNvSpPr>
          <p:nvPr>
            <p:ph type="ftr" sz="quarter" idx="3"/>
          </p:nvPr>
        </p:nvSpPr>
        <p:spPr bwMode="auto">
          <a:xfrm>
            <a:off x="3124200" y="6601326"/>
            <a:ext cx="2895600" cy="256674"/>
          </a:xfrm>
          <a:prstGeom prst="rect">
            <a:avLst/>
          </a:prstGeom>
          <a:noFill/>
          <a:ln w="9525">
            <a:noFill/>
            <a:miter lim="800000"/>
            <a:headEnd/>
            <a:tailEnd/>
          </a:ln>
          <a:effectLst/>
        </p:spPr>
        <p:txBody>
          <a:bodyPr vert="horz" wrap="square" lIns="91440" tIns="45720" rIns="91440" bIns="45720" numCol="1" anchor="ctr" anchorCtr="0" compatLnSpc="1"/>
          <a:lstStyle>
            <a:lvl1pPr algn="ctr">
              <a:spcBef>
                <a:spcPct val="0"/>
              </a:spcBef>
              <a:defRPr sz="825" b="0" cap="none" spc="0">
                <a:ln>
                  <a:noFill/>
                </a:ln>
                <a:solidFill>
                  <a:schemeClr val="bg1">
                    <a:lumMod val="95000"/>
                  </a:schemeClr>
                </a:solidFill>
                <a:effectLst/>
                <a:latin typeface="+mn-lt"/>
                <a:cs typeface="+mn-cs"/>
              </a:defRPr>
            </a:lvl1pPr>
          </a:lstStyle>
          <a:p>
            <a:r>
              <a:rPr lang="en-US"/>
              <a:t>L1</a:t>
            </a:r>
          </a:p>
        </p:txBody>
      </p:sp>
      <p:sp>
        <p:nvSpPr>
          <p:cNvPr id="1036" name="Rectangle 12"/>
          <p:cNvSpPr>
            <a:spLocks noGrp="1" noChangeArrowheads="1"/>
          </p:cNvSpPr>
          <p:nvPr>
            <p:ph type="sldNum" sz="quarter" idx="4"/>
          </p:nvPr>
        </p:nvSpPr>
        <p:spPr bwMode="auto">
          <a:xfrm>
            <a:off x="8358214" y="6601326"/>
            <a:ext cx="690554" cy="256674"/>
          </a:xfrm>
          <a:prstGeom prst="rect">
            <a:avLst/>
          </a:prstGeom>
          <a:noFill/>
          <a:ln>
            <a:noFill/>
            <a:headEnd/>
            <a:tailEnd/>
          </a:ln>
          <a:effec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lstStyle>
            <a:lvl1pPr algn="r">
              <a:spcBef>
                <a:spcPct val="0"/>
              </a:spcBef>
              <a:defRPr sz="825" b="0" cap="none" spc="0">
                <a:ln>
                  <a:noFill/>
                </a:ln>
                <a:solidFill>
                  <a:schemeClr val="bg1">
                    <a:lumMod val="95000"/>
                  </a:schemeClr>
                </a:solidFill>
                <a:effectLst/>
                <a:latin typeface="+mn-lt"/>
                <a:cs typeface="+mn-cs"/>
              </a:defRPr>
            </a:lvl1pPr>
          </a:lstStyle>
          <a:p>
            <a:fld id="{968C5AB3-690E-4CCC-9377-1881868B6B7C}" type="slidenum">
              <a:rPr lang="en-US" smtClean="0"/>
              <a:pPr/>
              <a:t>‹#›</a:t>
            </a:fld>
            <a:endParaRPr lang="en-US"/>
          </a:p>
        </p:txBody>
      </p:sp>
    </p:spTree>
    <p:extLst>
      <p:ext uri="{BB962C8B-B14F-4D97-AF65-F5344CB8AC3E}">
        <p14:creationId xmlns:p14="http://schemas.microsoft.com/office/powerpoint/2010/main" val="1040811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p:txStyles>
    <p:titleStyle>
      <a:lvl1pPr algn="l" rtl="0" eaLnBrk="1" fontAlgn="base" hangingPunct="1">
        <a:lnSpc>
          <a:spcPct val="90000"/>
        </a:lnSpc>
        <a:spcBef>
          <a:spcPct val="0"/>
        </a:spcBef>
        <a:spcAft>
          <a:spcPct val="0"/>
        </a:spcAft>
        <a:defRPr sz="1800" b="1">
          <a:solidFill>
            <a:schemeClr val="tx2"/>
          </a:solidFill>
          <a:latin typeface="+mj-lt"/>
          <a:ea typeface="+mj-ea"/>
          <a:cs typeface="+mj-cs"/>
        </a:defRPr>
      </a:lvl1pPr>
      <a:lvl2pPr algn="l" rtl="0" eaLnBrk="1" fontAlgn="base" hangingPunct="1">
        <a:lnSpc>
          <a:spcPct val="90000"/>
        </a:lnSpc>
        <a:spcBef>
          <a:spcPct val="0"/>
        </a:spcBef>
        <a:spcAft>
          <a:spcPct val="0"/>
        </a:spcAft>
        <a:defRPr sz="1800" b="1">
          <a:solidFill>
            <a:schemeClr val="tx2"/>
          </a:solidFill>
          <a:latin typeface="Arial" charset="0"/>
          <a:cs typeface="Times New Roman" pitchFamily="18" charset="0"/>
        </a:defRPr>
      </a:lvl2pPr>
      <a:lvl3pPr algn="l" rtl="0" eaLnBrk="1" fontAlgn="base" hangingPunct="1">
        <a:lnSpc>
          <a:spcPct val="90000"/>
        </a:lnSpc>
        <a:spcBef>
          <a:spcPct val="0"/>
        </a:spcBef>
        <a:spcAft>
          <a:spcPct val="0"/>
        </a:spcAft>
        <a:defRPr sz="1800" b="1">
          <a:solidFill>
            <a:schemeClr val="tx2"/>
          </a:solidFill>
          <a:latin typeface="Arial" charset="0"/>
          <a:cs typeface="Times New Roman" pitchFamily="18" charset="0"/>
        </a:defRPr>
      </a:lvl3pPr>
      <a:lvl4pPr algn="l" rtl="0" eaLnBrk="1" fontAlgn="base" hangingPunct="1">
        <a:lnSpc>
          <a:spcPct val="90000"/>
        </a:lnSpc>
        <a:spcBef>
          <a:spcPct val="0"/>
        </a:spcBef>
        <a:spcAft>
          <a:spcPct val="0"/>
        </a:spcAft>
        <a:defRPr sz="1800" b="1">
          <a:solidFill>
            <a:schemeClr val="tx2"/>
          </a:solidFill>
          <a:latin typeface="Arial" charset="0"/>
          <a:cs typeface="Times New Roman" pitchFamily="18" charset="0"/>
        </a:defRPr>
      </a:lvl4pPr>
      <a:lvl5pPr algn="l" rtl="0" eaLnBrk="1" fontAlgn="base" hangingPunct="1">
        <a:lnSpc>
          <a:spcPct val="90000"/>
        </a:lnSpc>
        <a:spcBef>
          <a:spcPct val="0"/>
        </a:spcBef>
        <a:spcAft>
          <a:spcPct val="0"/>
        </a:spcAft>
        <a:defRPr sz="1800" b="1">
          <a:solidFill>
            <a:schemeClr val="tx2"/>
          </a:solidFill>
          <a:latin typeface="Arial" charset="0"/>
          <a:cs typeface="Times New Roman" pitchFamily="18" charset="0"/>
        </a:defRPr>
      </a:lvl5pPr>
      <a:lvl6pPr marL="342900" algn="l" rtl="0" eaLnBrk="1" fontAlgn="base" hangingPunct="1">
        <a:lnSpc>
          <a:spcPct val="90000"/>
        </a:lnSpc>
        <a:spcBef>
          <a:spcPct val="0"/>
        </a:spcBef>
        <a:spcAft>
          <a:spcPct val="0"/>
        </a:spcAft>
        <a:defRPr sz="1800" b="1">
          <a:solidFill>
            <a:schemeClr val="tx2"/>
          </a:solidFill>
          <a:latin typeface="Arial" charset="0"/>
          <a:cs typeface="Times New Roman" pitchFamily="18" charset="0"/>
        </a:defRPr>
      </a:lvl6pPr>
      <a:lvl7pPr marL="685800" algn="l" rtl="0" eaLnBrk="1" fontAlgn="base" hangingPunct="1">
        <a:lnSpc>
          <a:spcPct val="90000"/>
        </a:lnSpc>
        <a:spcBef>
          <a:spcPct val="0"/>
        </a:spcBef>
        <a:spcAft>
          <a:spcPct val="0"/>
        </a:spcAft>
        <a:defRPr sz="1800" b="1">
          <a:solidFill>
            <a:schemeClr val="tx2"/>
          </a:solidFill>
          <a:latin typeface="Arial" charset="0"/>
          <a:cs typeface="Times New Roman" pitchFamily="18" charset="0"/>
        </a:defRPr>
      </a:lvl7pPr>
      <a:lvl8pPr marL="1028700" algn="l" rtl="0" eaLnBrk="1" fontAlgn="base" hangingPunct="1">
        <a:lnSpc>
          <a:spcPct val="90000"/>
        </a:lnSpc>
        <a:spcBef>
          <a:spcPct val="0"/>
        </a:spcBef>
        <a:spcAft>
          <a:spcPct val="0"/>
        </a:spcAft>
        <a:defRPr sz="1800" b="1">
          <a:solidFill>
            <a:schemeClr val="tx2"/>
          </a:solidFill>
          <a:latin typeface="Arial" charset="0"/>
          <a:cs typeface="Times New Roman" pitchFamily="18" charset="0"/>
        </a:defRPr>
      </a:lvl8pPr>
      <a:lvl9pPr marL="1371600" algn="l" rtl="0" eaLnBrk="1" fontAlgn="base" hangingPunct="1">
        <a:lnSpc>
          <a:spcPct val="90000"/>
        </a:lnSpc>
        <a:spcBef>
          <a:spcPct val="0"/>
        </a:spcBef>
        <a:spcAft>
          <a:spcPct val="0"/>
        </a:spcAft>
        <a:defRPr sz="1800" b="1">
          <a:solidFill>
            <a:schemeClr val="tx2"/>
          </a:solidFill>
          <a:latin typeface="Arial" charset="0"/>
          <a:cs typeface="Times New Roman" pitchFamily="18" charset="0"/>
        </a:defRPr>
      </a:lvl9pPr>
    </p:titleStyle>
    <p:bodyStyle>
      <a:lvl1pPr marL="142875" indent="-142875" algn="l" rtl="0" eaLnBrk="1" fontAlgn="base" hangingPunct="1">
        <a:spcBef>
          <a:spcPct val="20000"/>
        </a:spcBef>
        <a:spcAft>
          <a:spcPct val="0"/>
        </a:spcAft>
        <a:buChar char="•"/>
        <a:defRPr sz="1500">
          <a:solidFill>
            <a:schemeClr val="tx1"/>
          </a:solidFill>
          <a:latin typeface="+mn-lt"/>
          <a:ea typeface="+mn-ea"/>
          <a:cs typeface="+mn-cs"/>
        </a:defRPr>
      </a:lvl1pPr>
      <a:lvl2pPr marL="428625" indent="-284560" algn="l" rtl="0" eaLnBrk="1" fontAlgn="base" hangingPunct="1">
        <a:spcBef>
          <a:spcPct val="0"/>
        </a:spcBef>
        <a:spcAft>
          <a:spcPct val="0"/>
        </a:spcAft>
        <a:buChar char="–"/>
        <a:defRPr sz="1500">
          <a:solidFill>
            <a:schemeClr val="tx1"/>
          </a:solidFill>
          <a:latin typeface="+mn-lt"/>
          <a:cs typeface="+mn-cs"/>
        </a:defRPr>
      </a:lvl2pPr>
      <a:lvl3pPr marL="714375" indent="-284560" algn="l" rtl="0" eaLnBrk="1" fontAlgn="base" hangingPunct="1">
        <a:spcBef>
          <a:spcPct val="0"/>
        </a:spcBef>
        <a:spcAft>
          <a:spcPct val="0"/>
        </a:spcAft>
        <a:buChar char="•"/>
        <a:defRPr sz="1500">
          <a:solidFill>
            <a:schemeClr val="tx1"/>
          </a:solidFill>
          <a:latin typeface="+mn-lt"/>
          <a:cs typeface="+mn-cs"/>
        </a:defRPr>
      </a:lvl3pPr>
      <a:lvl4pPr marL="1000125" indent="-284560" algn="l" rtl="0" eaLnBrk="1" fontAlgn="base" hangingPunct="1">
        <a:spcBef>
          <a:spcPct val="0"/>
        </a:spcBef>
        <a:spcAft>
          <a:spcPct val="0"/>
        </a:spcAft>
        <a:buChar char="–"/>
        <a:defRPr sz="1500">
          <a:solidFill>
            <a:schemeClr val="tx1"/>
          </a:solidFill>
          <a:latin typeface="+mn-lt"/>
          <a:cs typeface="+mn-cs"/>
        </a:defRPr>
      </a:lvl4pPr>
      <a:lvl5pPr marL="1278731" indent="-277416" algn="l" rtl="0" eaLnBrk="1" fontAlgn="base" hangingPunct="1">
        <a:spcBef>
          <a:spcPct val="0"/>
        </a:spcBef>
        <a:spcAft>
          <a:spcPct val="0"/>
        </a:spcAft>
        <a:buChar char="»"/>
        <a:defRPr sz="1500">
          <a:solidFill>
            <a:schemeClr val="tx1"/>
          </a:solidFill>
          <a:latin typeface="+mn-lt"/>
          <a:cs typeface="+mn-cs"/>
        </a:defRPr>
      </a:lvl5pPr>
      <a:lvl6pPr marL="1621631" indent="-277416" algn="l" rtl="0" eaLnBrk="1" fontAlgn="base" hangingPunct="1">
        <a:spcBef>
          <a:spcPct val="0"/>
        </a:spcBef>
        <a:spcAft>
          <a:spcPct val="0"/>
        </a:spcAft>
        <a:buChar char="»"/>
        <a:defRPr sz="1500">
          <a:solidFill>
            <a:schemeClr val="tx1"/>
          </a:solidFill>
          <a:latin typeface="+mn-lt"/>
          <a:cs typeface="+mn-cs"/>
        </a:defRPr>
      </a:lvl6pPr>
      <a:lvl7pPr marL="1964531" indent="-277416" algn="l" rtl="0" eaLnBrk="1" fontAlgn="base" hangingPunct="1">
        <a:spcBef>
          <a:spcPct val="0"/>
        </a:spcBef>
        <a:spcAft>
          <a:spcPct val="0"/>
        </a:spcAft>
        <a:buChar char="»"/>
        <a:defRPr sz="1500">
          <a:solidFill>
            <a:schemeClr val="tx1"/>
          </a:solidFill>
          <a:latin typeface="+mn-lt"/>
          <a:cs typeface="+mn-cs"/>
        </a:defRPr>
      </a:lvl7pPr>
      <a:lvl8pPr marL="2307431" indent="-277416" algn="l" rtl="0" eaLnBrk="1" fontAlgn="base" hangingPunct="1">
        <a:spcBef>
          <a:spcPct val="0"/>
        </a:spcBef>
        <a:spcAft>
          <a:spcPct val="0"/>
        </a:spcAft>
        <a:buChar char="»"/>
        <a:defRPr sz="1500">
          <a:solidFill>
            <a:schemeClr val="tx1"/>
          </a:solidFill>
          <a:latin typeface="+mn-lt"/>
          <a:cs typeface="+mn-cs"/>
        </a:defRPr>
      </a:lvl8pPr>
      <a:lvl9pPr marL="2650331" indent="-277416" algn="l" rtl="0" eaLnBrk="1" fontAlgn="base" hangingPunct="1">
        <a:spcBef>
          <a:spcPct val="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cliffconsulting.net/CCI%20Publications/System%20Guidelines%20w%20Matrix%20v4.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6"/>
          <p:cNvSpPr>
            <a:spLocks noGrp="1"/>
          </p:cNvSpPr>
          <p:nvPr>
            <p:ph type="ctrTitle"/>
          </p:nvPr>
        </p:nvSpPr>
        <p:spPr/>
        <p:txBody>
          <a:bodyPr/>
          <a:lstStyle/>
          <a:p>
            <a:r>
              <a:rPr lang="lv-LV" dirty="0"/>
              <a:t>3.sesija</a:t>
            </a:r>
            <a:endParaRPr lang="en-US" dirty="0"/>
          </a:p>
        </p:txBody>
      </p:sp>
      <p:sp>
        <p:nvSpPr>
          <p:cNvPr id="8" name="Apakšvirsraksts 7"/>
          <p:cNvSpPr>
            <a:spLocks noGrp="1"/>
          </p:cNvSpPr>
          <p:nvPr>
            <p:ph type="subTitle" idx="1"/>
          </p:nvPr>
        </p:nvSpPr>
        <p:spPr/>
        <p:txBody>
          <a:bodyPr/>
          <a:lstStyle/>
          <a:p>
            <a:r>
              <a:rPr lang="en-US" dirty="0"/>
              <a:t>L5.Kas </a:t>
            </a:r>
            <a:r>
              <a:rPr lang="en-US" dirty="0" err="1"/>
              <a:t>notiek</a:t>
            </a:r>
            <a:r>
              <a:rPr lang="en-US" dirty="0"/>
              <a:t> no </a:t>
            </a:r>
            <a:r>
              <a:rPr lang="en-US" dirty="0" err="1"/>
              <a:t>būvēšanas</a:t>
            </a:r>
            <a:r>
              <a:rPr lang="en-US" dirty="0"/>
              <a:t> </a:t>
            </a:r>
            <a:r>
              <a:rPr lang="en-US" dirty="0" err="1"/>
              <a:t>beigām</a:t>
            </a:r>
            <a:r>
              <a:rPr lang="en-US" dirty="0"/>
              <a:t> </a:t>
            </a:r>
            <a:r>
              <a:rPr lang="en-US" dirty="0" err="1"/>
              <a:t>līdz</a:t>
            </a:r>
            <a:r>
              <a:rPr lang="en-US" dirty="0"/>
              <a:t> </a:t>
            </a:r>
            <a:r>
              <a:rPr lang="en-US" dirty="0" err="1"/>
              <a:t>ekspluatācijas</a:t>
            </a:r>
            <a:r>
              <a:rPr lang="en-US" dirty="0"/>
              <a:t> </a:t>
            </a:r>
            <a:r>
              <a:rPr lang="en-US" dirty="0" err="1"/>
              <a:t>uzsākšanai</a:t>
            </a:r>
            <a:endParaRPr lang="en-US" dirty="0"/>
          </a:p>
        </p:txBody>
      </p:sp>
      <p:sp>
        <p:nvSpPr>
          <p:cNvPr id="4" name="Rectangle 3"/>
          <p:cNvSpPr/>
          <p:nvPr/>
        </p:nvSpPr>
        <p:spPr bwMode="auto">
          <a:xfrm>
            <a:off x="6012160" y="188640"/>
            <a:ext cx="3024336" cy="10801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lv-LV" sz="1600" b="0" i="0" u="none" strike="noStrike" cap="none" normalizeH="0" baseline="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424570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fontAlgn="auto">
              <a:spcAft>
                <a:spcPts val="0"/>
              </a:spcAft>
              <a:defRPr/>
            </a:pPr>
            <a:r>
              <a:rPr lang="lv-LV"/>
              <a:t>Lai pieņemtu sistēmu</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06065080"/>
              </p:ext>
            </p:extLst>
          </p:nvPr>
        </p:nvGraphicFramePr>
        <p:xfrm>
          <a:off x="285720" y="1214422"/>
          <a:ext cx="8382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uma vietturis 4"/>
          <p:cNvSpPr>
            <a:spLocks noGrp="1"/>
          </p:cNvSpPr>
          <p:nvPr>
            <p:ph type="dt" sz="half" idx="2"/>
          </p:nvPr>
        </p:nvSpPr>
        <p:spPr/>
        <p:txBody>
          <a:bodyPr/>
          <a:lstStyle/>
          <a:p>
            <a:r>
              <a:rPr lang="lv-LV" dirty="0"/>
              <a:t>26</a:t>
            </a:r>
            <a:r>
              <a:rPr lang="en-US" dirty="0"/>
              <a:t>.0</a:t>
            </a:r>
            <a:r>
              <a:rPr lang="lv-LV" dirty="0"/>
              <a:t>5</a:t>
            </a:r>
            <a:r>
              <a:rPr lang="en-US" dirty="0"/>
              <a:t>.2016</a:t>
            </a:r>
          </a:p>
        </p:txBody>
      </p:sp>
      <p:sp>
        <p:nvSpPr>
          <p:cNvPr id="4" name="Slide Number Placeholder 3"/>
          <p:cNvSpPr>
            <a:spLocks noGrp="1"/>
          </p:cNvSpPr>
          <p:nvPr>
            <p:ph type="sldNum" sz="quarter" idx="4"/>
          </p:nvPr>
        </p:nvSpPr>
        <p:spPr/>
        <p:txBody>
          <a:bodyPr/>
          <a:lstStyle/>
          <a:p>
            <a:fld id="{968C5AB3-690E-4CCC-9377-1881868B6B7C}" type="slidenum">
              <a:rPr lang="en-US" smtClean="0"/>
              <a:t>10</a:t>
            </a:fld>
            <a:endParaRPr lang="en-US"/>
          </a:p>
        </p:txBody>
      </p:sp>
    </p:spTree>
    <p:extLst>
      <p:ext uri="{BB962C8B-B14F-4D97-AF65-F5344CB8AC3E}">
        <p14:creationId xmlns:p14="http://schemas.microsoft.com/office/powerpoint/2010/main" val="77292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t>Lēmums par ieviešanas uzsākšanu</a:t>
            </a:r>
            <a:endParaRPr lang="en-US" dirty="0"/>
          </a:p>
        </p:txBody>
      </p:sp>
      <p:sp>
        <p:nvSpPr>
          <p:cNvPr id="3" name="Content Placeholder 2"/>
          <p:cNvSpPr>
            <a:spLocks noGrp="1"/>
          </p:cNvSpPr>
          <p:nvPr>
            <p:ph idx="1"/>
          </p:nvPr>
        </p:nvSpPr>
        <p:spPr/>
        <p:txBody>
          <a:bodyPr>
            <a:normAutofit/>
          </a:bodyPr>
          <a:lstStyle/>
          <a:p>
            <a:r>
              <a:rPr lang="lv-LV" dirty="0"/>
              <a:t>Pirms reāli uzsākt ieviešanas darbus, ražošanas vadītājs iepazīstas ar akcepttestēšanas rezultātiem, pārliecinoties, ka veiktas nepieciešamās pārbaudes, vai šī sistēma ir izmantojama biznesa vajadzībām un šādas sistēmas ieviešana nerada draudus ražošanas nodrošinājumam. </a:t>
            </a:r>
          </a:p>
          <a:p>
            <a:r>
              <a:rPr lang="lv-LV" dirty="0"/>
              <a:t>Notiek ieviešanas process, noinstalējot sistēmas jaunu versiju vai noteikto komponenti, veicot lietotāju apmācību un pārnesot datus uz jauno sistēmu.</a:t>
            </a:r>
          </a:p>
          <a:p>
            <a:r>
              <a:rPr lang="lv-LV" dirty="0"/>
              <a:t>Ja tiek atklātas kļūdas nodevumos, tās tiek reģistrētas. Pastāv iespējamība pārtraukt ieviešanu, ja tiek atklāta būtiska sistēmas problēma vai kļūme.</a:t>
            </a:r>
          </a:p>
          <a:p>
            <a:endParaRPr lang="lv-LV" dirty="0"/>
          </a:p>
          <a:p>
            <a:endParaRPr lang="en-US" dirty="0"/>
          </a:p>
        </p:txBody>
      </p:sp>
      <p:sp>
        <p:nvSpPr>
          <p:cNvPr id="6" name="Slide Number Placeholder 5"/>
          <p:cNvSpPr>
            <a:spLocks noGrp="1"/>
          </p:cNvSpPr>
          <p:nvPr>
            <p:ph type="sldNum" sz="quarter" idx="4"/>
          </p:nvPr>
        </p:nvSpPr>
        <p:spPr/>
        <p:txBody>
          <a:bodyPr/>
          <a:lstStyle/>
          <a:p>
            <a:fld id="{968C5AB3-690E-4CCC-9377-1881868B6B7C}" type="slidenum">
              <a:rPr lang="en-US" smtClean="0"/>
              <a:t>11</a:t>
            </a:fld>
            <a:endParaRPr lang="en-US"/>
          </a:p>
        </p:txBody>
      </p:sp>
      <p:sp>
        <p:nvSpPr>
          <p:cNvPr id="7" name="Datuma vietturis 6"/>
          <p:cNvSpPr>
            <a:spLocks noGrp="1"/>
          </p:cNvSpPr>
          <p:nvPr>
            <p:ph type="dt" sz="half" idx="2"/>
          </p:nvPr>
        </p:nvSpPr>
        <p:spPr/>
        <p:txBody>
          <a:bodyPr/>
          <a:lstStyle/>
          <a:p>
            <a:r>
              <a:rPr lang="lv-LV" dirty="0"/>
              <a:t>26</a:t>
            </a:r>
            <a:r>
              <a:rPr lang="en-US" dirty="0"/>
              <a:t>.0</a:t>
            </a:r>
            <a:r>
              <a:rPr lang="lv-LV" dirty="0"/>
              <a:t>5</a:t>
            </a:r>
            <a:r>
              <a:rPr lang="en-US" dirty="0"/>
              <a:t>.2016</a:t>
            </a:r>
          </a:p>
        </p:txBody>
      </p:sp>
    </p:spTree>
    <p:extLst>
      <p:ext uri="{BB962C8B-B14F-4D97-AF65-F5344CB8AC3E}">
        <p14:creationId xmlns:p14="http://schemas.microsoft.com/office/powerpoint/2010/main" val="392439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Pārmaiņu vadība un IS dzīves cikls</a:t>
            </a:r>
            <a:endParaRPr lang="en-US" dirty="0"/>
          </a:p>
        </p:txBody>
      </p:sp>
      <p:sp>
        <p:nvSpPr>
          <p:cNvPr id="3" name="Content Placeholder 2"/>
          <p:cNvSpPr>
            <a:spLocks noGrp="1"/>
          </p:cNvSpPr>
          <p:nvPr>
            <p:ph idx="1"/>
          </p:nvPr>
        </p:nvSpPr>
        <p:spPr/>
        <p:txBody>
          <a:bodyPr/>
          <a:lstStyle/>
          <a:p>
            <a:r>
              <a:rPr lang="lv-LV" b="1" dirty="0"/>
              <a:t>Pārmaiņu vadība (</a:t>
            </a:r>
            <a:r>
              <a:rPr lang="lv-LV" b="1" dirty="0" err="1"/>
              <a:t>change</a:t>
            </a:r>
            <a:r>
              <a:rPr lang="lv-LV" b="1" dirty="0"/>
              <a:t> </a:t>
            </a:r>
            <a:r>
              <a:rPr lang="lv-LV" b="1" dirty="0" err="1"/>
              <a:t>management</a:t>
            </a:r>
            <a:r>
              <a:rPr lang="lv-LV" b="1" dirty="0"/>
              <a:t>*) </a:t>
            </a:r>
            <a:r>
              <a:rPr lang="lv-LV" dirty="0"/>
              <a:t>– plašāks skatījums, rada kontekstu IS projektiem</a:t>
            </a:r>
          </a:p>
          <a:p>
            <a:r>
              <a:rPr lang="lv-LV" dirty="0"/>
              <a:t>Strukturēts, vadīts veids, lai panāktu iestādē (vai nozarē) pāreju no stāvokļa </a:t>
            </a:r>
            <a:r>
              <a:rPr lang="lv-LV" b="1" dirty="0"/>
              <a:t>A</a:t>
            </a:r>
            <a:r>
              <a:rPr lang="lv-LV" dirty="0"/>
              <a:t> uz stāvokli </a:t>
            </a:r>
            <a:r>
              <a:rPr lang="lv-LV" b="1" dirty="0"/>
              <a:t>A’</a:t>
            </a:r>
            <a:r>
              <a:rPr lang="lv-LV" dirty="0"/>
              <a:t> </a:t>
            </a:r>
          </a:p>
          <a:p>
            <a:r>
              <a:rPr lang="lv-LV" dirty="0"/>
              <a:t>Programmatūras vai Informācijas sistēmas izmaiņas parasti ir </a:t>
            </a:r>
            <a:r>
              <a:rPr lang="lv-LV" u="sng" dirty="0"/>
              <a:t>tikai viens </a:t>
            </a:r>
            <a:r>
              <a:rPr lang="lv-LV" dirty="0"/>
              <a:t>no pasākumiem</a:t>
            </a:r>
          </a:p>
          <a:p>
            <a:r>
              <a:rPr lang="lv-LV" dirty="0"/>
              <a:t>Lai sasniegtu biznesa mērķus, jārealizē pasākumu komplekss</a:t>
            </a:r>
          </a:p>
          <a:p>
            <a:endParaRPr lang="lv-LV" dirty="0"/>
          </a:p>
          <a:p>
            <a:endParaRPr lang="lv-LV" dirty="0"/>
          </a:p>
        </p:txBody>
      </p:sp>
      <p:sp>
        <p:nvSpPr>
          <p:cNvPr id="12" name="Slide Number Placeholder 11"/>
          <p:cNvSpPr>
            <a:spLocks noGrp="1"/>
          </p:cNvSpPr>
          <p:nvPr>
            <p:ph type="sldNum" sz="quarter" idx="4"/>
          </p:nvPr>
        </p:nvSpPr>
        <p:spPr/>
        <p:txBody>
          <a:bodyPr/>
          <a:lstStyle/>
          <a:p>
            <a:fld id="{968C5AB3-690E-4CCC-9377-1881868B6B7C}" type="slidenum">
              <a:rPr lang="en-US" smtClean="0"/>
              <a:t>12</a:t>
            </a:fld>
            <a:endParaRPr lang="en-US"/>
          </a:p>
        </p:txBody>
      </p:sp>
      <p:sp>
        <p:nvSpPr>
          <p:cNvPr id="4" name="Datuma vietturis 3"/>
          <p:cNvSpPr>
            <a:spLocks noGrp="1"/>
          </p:cNvSpPr>
          <p:nvPr>
            <p:ph type="dt" sz="half" idx="2"/>
          </p:nvPr>
        </p:nvSpPr>
        <p:spPr/>
        <p:txBody>
          <a:bodyPr/>
          <a:lstStyle/>
          <a:p>
            <a:r>
              <a:rPr lang="lv-LV" dirty="0"/>
              <a:t>26</a:t>
            </a:r>
            <a:r>
              <a:rPr lang="en-US" dirty="0"/>
              <a:t>.0</a:t>
            </a:r>
            <a:r>
              <a:rPr lang="lv-LV" dirty="0"/>
              <a:t>5</a:t>
            </a:r>
            <a:r>
              <a:rPr lang="en-US" dirty="0"/>
              <a:t>.2016</a:t>
            </a:r>
          </a:p>
        </p:txBody>
      </p:sp>
      <p:sp>
        <p:nvSpPr>
          <p:cNvPr id="5" name="Taisnstūris 4"/>
          <p:cNvSpPr/>
          <p:nvPr/>
        </p:nvSpPr>
        <p:spPr>
          <a:xfrm>
            <a:off x="1167278" y="5497081"/>
            <a:ext cx="5265204" cy="276999"/>
          </a:xfrm>
          <a:prstGeom prst="rect">
            <a:avLst/>
          </a:prstGeom>
        </p:spPr>
        <p:txBody>
          <a:bodyPr wrap="square">
            <a:spAutoFit/>
          </a:bodyPr>
          <a:lstStyle/>
          <a:p>
            <a:pPr marL="85725"/>
            <a:r>
              <a:rPr lang="lv-LV" sz="1200" dirty="0"/>
              <a:t>* Tā nav IT projektos pierastā «Izmaiņu vadība»</a:t>
            </a:r>
            <a:endParaRPr lang="en-US" sz="1200" dirty="0"/>
          </a:p>
        </p:txBody>
      </p:sp>
    </p:spTree>
    <p:extLst>
      <p:ext uri="{BB962C8B-B14F-4D97-AF65-F5344CB8AC3E}">
        <p14:creationId xmlns:p14="http://schemas.microsoft.com/office/powerpoint/2010/main" val="147896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Atkārtojums: Informācijas sistēmas komponentes</a:t>
            </a:r>
          </a:p>
        </p:txBody>
      </p:sp>
      <p:pic>
        <p:nvPicPr>
          <p:cNvPr id="5" name="Content Placeholder 4"/>
          <p:cNvPicPr>
            <a:picLocks noGrp="1" noChangeAspect="1"/>
          </p:cNvPicPr>
          <p:nvPr>
            <p:ph type="dgm" idx="1"/>
          </p:nvPr>
        </p:nvPicPr>
        <p:blipFill>
          <a:blip r:embed="rId2"/>
          <a:stretch>
            <a:fillRect/>
          </a:stretch>
        </p:blipFill>
        <p:spPr>
          <a:xfrm>
            <a:off x="1739425" y="1714500"/>
            <a:ext cx="5665151" cy="3657600"/>
          </a:xfrm>
          <a:prstGeom prst="rect">
            <a:avLst/>
          </a:prstGeom>
        </p:spPr>
      </p:pic>
      <p:sp>
        <p:nvSpPr>
          <p:cNvPr id="11" name="Datuma vietturis 10"/>
          <p:cNvSpPr>
            <a:spLocks noGrp="1"/>
          </p:cNvSpPr>
          <p:nvPr>
            <p:ph type="dt" sz="half" idx="10"/>
          </p:nvPr>
        </p:nvSpPr>
        <p:spPr/>
        <p:txBody>
          <a:bodyPr/>
          <a:lstStyle/>
          <a:p>
            <a:r>
              <a:rPr lang="en-US"/>
              <a:t>19.04.2016</a:t>
            </a:r>
          </a:p>
        </p:txBody>
      </p:sp>
      <p:sp>
        <p:nvSpPr>
          <p:cNvPr id="4" name="Slide Number Placeholder 3"/>
          <p:cNvSpPr>
            <a:spLocks noGrp="1"/>
          </p:cNvSpPr>
          <p:nvPr>
            <p:ph type="sldNum" sz="quarter" idx="12"/>
          </p:nvPr>
        </p:nvSpPr>
        <p:spPr/>
        <p:txBody>
          <a:bodyPr/>
          <a:lstStyle/>
          <a:p>
            <a:fld id="{C9EB5462-FF4F-4A8A-B80A-0619AE7C3503}" type="slidenum">
              <a:rPr lang="en-US" smtClean="0"/>
              <a:pPr/>
              <a:t>13</a:t>
            </a:fld>
            <a:endParaRPr lang="en-US"/>
          </a:p>
        </p:txBody>
      </p:sp>
      <p:sp>
        <p:nvSpPr>
          <p:cNvPr id="3" name="Rounded Rectangle 2"/>
          <p:cNvSpPr/>
          <p:nvPr/>
        </p:nvSpPr>
        <p:spPr bwMode="auto">
          <a:xfrm>
            <a:off x="1720858" y="2412035"/>
            <a:ext cx="4104456" cy="648072"/>
          </a:xfrm>
          <a:prstGeom prst="roundRect">
            <a:avLst/>
          </a:prstGeom>
          <a:noFill/>
          <a:ln>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342900">
              <a:spcBef>
                <a:spcPct val="0"/>
              </a:spcBef>
              <a:buClr>
                <a:srgbClr val="000000"/>
              </a:buClr>
              <a:buSzPct val="100000"/>
            </a:pPr>
            <a:endParaRPr lang="en-US" sz="1725">
              <a:solidFill>
                <a:schemeClr val="bg1"/>
              </a:solidFill>
              <a:latin typeface="Arial" charset="0"/>
            </a:endParaRPr>
          </a:p>
        </p:txBody>
      </p:sp>
      <p:sp>
        <p:nvSpPr>
          <p:cNvPr id="6" name="Rounded Rectangle 5"/>
          <p:cNvSpPr/>
          <p:nvPr/>
        </p:nvSpPr>
        <p:spPr bwMode="auto">
          <a:xfrm>
            <a:off x="5686606" y="2332989"/>
            <a:ext cx="603398" cy="324036"/>
          </a:xfrm>
          <a:prstGeom prst="roundRect">
            <a:avLst/>
          </a:prstGeom>
          <a:noFill/>
          <a:ln>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342900">
              <a:spcBef>
                <a:spcPct val="0"/>
              </a:spcBef>
              <a:buClr>
                <a:srgbClr val="000000"/>
              </a:buClr>
              <a:buSzPct val="100000"/>
            </a:pPr>
            <a:endParaRPr lang="en-US" sz="1725">
              <a:solidFill>
                <a:schemeClr val="bg1"/>
              </a:solidFill>
              <a:latin typeface="Arial" charset="0"/>
            </a:endParaRPr>
          </a:p>
        </p:txBody>
      </p:sp>
      <p:sp>
        <p:nvSpPr>
          <p:cNvPr id="7" name="Rounded Rectangle 6"/>
          <p:cNvSpPr/>
          <p:nvPr/>
        </p:nvSpPr>
        <p:spPr bwMode="auto">
          <a:xfrm>
            <a:off x="1223628" y="1559925"/>
            <a:ext cx="2052228" cy="626938"/>
          </a:xfrm>
          <a:prstGeom prst="roundRect">
            <a:avLst/>
          </a:prstGeom>
          <a:ln>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ctr" anchorCtr="0" compatLnSpc="1">
            <a:prstTxWarp prst="textNoShape">
              <a:avLst/>
            </a:prstTxWarp>
          </a:bodyPr>
          <a:lstStyle/>
          <a:p>
            <a:pPr algn="ctr" defTabSz="342900">
              <a:spcBef>
                <a:spcPct val="0"/>
              </a:spcBef>
              <a:buClr>
                <a:srgbClr val="000000"/>
              </a:buClr>
              <a:buSzPct val="100000"/>
            </a:pPr>
            <a:r>
              <a:rPr lang="lv-LV" sz="1500" b="1" dirty="0">
                <a:solidFill>
                  <a:schemeClr val="tx1"/>
                </a:solidFill>
              </a:rPr>
              <a:t>Komponentes, kas kopā veido IS</a:t>
            </a:r>
          </a:p>
        </p:txBody>
      </p:sp>
      <p:cxnSp>
        <p:nvCxnSpPr>
          <p:cNvPr id="8" name="Straight Arrow Connector 7"/>
          <p:cNvCxnSpPr>
            <a:stCxn id="7" idx="2"/>
            <a:endCxn id="3" idx="0"/>
          </p:cNvCxnSpPr>
          <p:nvPr/>
        </p:nvCxnSpPr>
        <p:spPr bwMode="auto">
          <a:xfrm>
            <a:off x="2249743" y="2186862"/>
            <a:ext cx="1523344" cy="225173"/>
          </a:xfrm>
          <a:prstGeom prst="straightConnector1">
            <a:avLst/>
          </a:prstGeom>
          <a:solidFill>
            <a:srgbClr val="00B8FF"/>
          </a:solidFill>
          <a:ln w="25400" cap="flat" cmpd="sng" algn="ctr">
            <a:solidFill>
              <a:schemeClr val="tx1"/>
            </a:solidFill>
            <a:prstDash val="solid"/>
            <a:round/>
            <a:headEnd type="none" w="med" len="med"/>
            <a:tailEnd type="triangle"/>
          </a:ln>
          <a:effectLst/>
        </p:spPr>
      </p:cxnSp>
      <p:sp>
        <p:nvSpPr>
          <p:cNvPr id="13" name="Rounded Rectangle 12"/>
          <p:cNvSpPr/>
          <p:nvPr/>
        </p:nvSpPr>
        <p:spPr bwMode="auto">
          <a:xfrm>
            <a:off x="5922150" y="1599323"/>
            <a:ext cx="1782198" cy="626938"/>
          </a:xfrm>
          <a:prstGeom prst="roundRect">
            <a:avLst/>
          </a:prstGeom>
          <a:ln>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ctr" anchorCtr="0" compatLnSpc="1">
            <a:prstTxWarp prst="textNoShape">
              <a:avLst/>
            </a:prstTxWarp>
          </a:bodyPr>
          <a:lstStyle/>
          <a:p>
            <a:pPr algn="ctr" defTabSz="342900">
              <a:spcBef>
                <a:spcPct val="0"/>
              </a:spcBef>
              <a:buClr>
                <a:srgbClr val="000000"/>
              </a:buClr>
              <a:buSzPct val="100000"/>
            </a:pPr>
            <a:r>
              <a:rPr lang="lv-LV" sz="1500" b="1" dirty="0">
                <a:solidFill>
                  <a:schemeClr val="tx1"/>
                </a:solidFill>
              </a:rPr>
              <a:t>Integrācija ar savām IS</a:t>
            </a:r>
          </a:p>
        </p:txBody>
      </p:sp>
      <p:cxnSp>
        <p:nvCxnSpPr>
          <p:cNvPr id="14" name="Straight Arrow Connector 13"/>
          <p:cNvCxnSpPr>
            <a:stCxn id="13" idx="2"/>
            <a:endCxn id="6" idx="3"/>
          </p:cNvCxnSpPr>
          <p:nvPr/>
        </p:nvCxnSpPr>
        <p:spPr bwMode="auto">
          <a:xfrm flipH="1">
            <a:off x="6290004" y="2226259"/>
            <a:ext cx="523246" cy="268748"/>
          </a:xfrm>
          <a:prstGeom prst="straightConnector1">
            <a:avLst/>
          </a:prstGeom>
          <a:solidFill>
            <a:srgbClr val="00B8FF"/>
          </a:solidFill>
          <a:ln w="25400" cap="flat" cmpd="sng" algn="ctr">
            <a:solidFill>
              <a:schemeClr val="tx1"/>
            </a:solidFill>
            <a:prstDash val="solid"/>
            <a:round/>
            <a:headEnd type="none" w="med" len="med"/>
            <a:tailEnd type="triangle"/>
          </a:ln>
          <a:effectLst/>
        </p:spPr>
      </p:cxnSp>
      <p:sp>
        <p:nvSpPr>
          <p:cNvPr id="17" name="Rounded Rectangle 16"/>
          <p:cNvSpPr/>
          <p:nvPr/>
        </p:nvSpPr>
        <p:spPr bwMode="auto">
          <a:xfrm>
            <a:off x="6894258" y="3753036"/>
            <a:ext cx="378042" cy="1026114"/>
          </a:xfrm>
          <a:prstGeom prst="roundRect">
            <a:avLst/>
          </a:prstGeom>
          <a:noFill/>
          <a:ln>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342900">
              <a:spcBef>
                <a:spcPct val="0"/>
              </a:spcBef>
              <a:buClr>
                <a:srgbClr val="000000"/>
              </a:buClr>
              <a:buSzPct val="100000"/>
            </a:pPr>
            <a:endParaRPr lang="en-US" sz="1725">
              <a:solidFill>
                <a:schemeClr val="bg1"/>
              </a:solidFill>
              <a:latin typeface="Arial" charset="0"/>
            </a:endParaRPr>
          </a:p>
        </p:txBody>
      </p:sp>
      <p:sp>
        <p:nvSpPr>
          <p:cNvPr id="18" name="Rounded Rectangle 17"/>
          <p:cNvSpPr/>
          <p:nvPr/>
        </p:nvSpPr>
        <p:spPr bwMode="auto">
          <a:xfrm>
            <a:off x="3834068" y="4962042"/>
            <a:ext cx="1782198" cy="626938"/>
          </a:xfrm>
          <a:prstGeom prst="roundRect">
            <a:avLst/>
          </a:prstGeom>
          <a:ln>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ctr" anchorCtr="0" compatLnSpc="1">
            <a:prstTxWarp prst="textNoShape">
              <a:avLst/>
            </a:prstTxWarp>
          </a:bodyPr>
          <a:lstStyle/>
          <a:p>
            <a:pPr algn="ctr" defTabSz="342900">
              <a:spcBef>
                <a:spcPct val="0"/>
              </a:spcBef>
              <a:buClr>
                <a:srgbClr val="000000"/>
              </a:buClr>
              <a:buSzPct val="100000"/>
            </a:pPr>
            <a:r>
              <a:rPr lang="lv-LV" sz="1500" b="1" dirty="0">
                <a:solidFill>
                  <a:schemeClr val="tx1"/>
                </a:solidFill>
              </a:rPr>
              <a:t>Integrācija ar ārējām IS </a:t>
            </a:r>
          </a:p>
        </p:txBody>
      </p:sp>
      <p:cxnSp>
        <p:nvCxnSpPr>
          <p:cNvPr id="19" name="Straight Arrow Connector 18"/>
          <p:cNvCxnSpPr>
            <a:stCxn id="18" idx="3"/>
            <a:endCxn id="17" idx="1"/>
          </p:cNvCxnSpPr>
          <p:nvPr/>
        </p:nvCxnSpPr>
        <p:spPr bwMode="auto">
          <a:xfrm flipV="1">
            <a:off x="5616267" y="4266093"/>
            <a:ext cx="1277992" cy="1009418"/>
          </a:xfrm>
          <a:prstGeom prst="straightConnector1">
            <a:avLst/>
          </a:prstGeom>
          <a:solidFill>
            <a:srgbClr val="00B8FF"/>
          </a:solidFill>
          <a:ln w="25400" cap="flat" cmpd="sng" algn="ctr">
            <a:solidFill>
              <a:schemeClr val="tx1"/>
            </a:solidFill>
            <a:prstDash val="solid"/>
            <a:round/>
            <a:headEnd type="none" w="med" len="med"/>
            <a:tailEnd type="triangle"/>
          </a:ln>
          <a:effectLst/>
        </p:spPr>
      </p:cxnSp>
      <p:sp>
        <p:nvSpPr>
          <p:cNvPr id="25" name="Rounded Rectangle 24"/>
          <p:cNvSpPr/>
          <p:nvPr/>
        </p:nvSpPr>
        <p:spPr bwMode="auto">
          <a:xfrm>
            <a:off x="1763688" y="3158970"/>
            <a:ext cx="4050450" cy="1152203"/>
          </a:xfrm>
          <a:prstGeom prst="roundRect">
            <a:avLst/>
          </a:prstGeom>
          <a:noFill/>
          <a:ln>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342900">
              <a:spcBef>
                <a:spcPct val="0"/>
              </a:spcBef>
              <a:buClr>
                <a:srgbClr val="000000"/>
              </a:buClr>
              <a:buSzPct val="100000"/>
            </a:pPr>
            <a:endParaRPr lang="en-US" sz="1725">
              <a:solidFill>
                <a:schemeClr val="bg1"/>
              </a:solidFill>
              <a:latin typeface="Arial" charset="0"/>
            </a:endParaRPr>
          </a:p>
        </p:txBody>
      </p:sp>
      <p:sp>
        <p:nvSpPr>
          <p:cNvPr id="26" name="Rounded Rectangle 25"/>
          <p:cNvSpPr/>
          <p:nvPr/>
        </p:nvSpPr>
        <p:spPr bwMode="auto">
          <a:xfrm>
            <a:off x="1143001" y="4671138"/>
            <a:ext cx="2411606" cy="1152203"/>
          </a:xfrm>
          <a:prstGeom prst="roundRect">
            <a:avLst/>
          </a:prstGeom>
          <a:ln>
            <a:headEnd type="none" w="med" len="med"/>
            <a:tailEnd type="none" w="med" len="me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ctr" anchorCtr="0" compatLnSpc="1">
            <a:prstTxWarp prst="textNoShape">
              <a:avLst/>
            </a:prstTxWarp>
          </a:bodyPr>
          <a:lstStyle/>
          <a:p>
            <a:pPr algn="ctr" defTabSz="342900">
              <a:spcBef>
                <a:spcPct val="0"/>
              </a:spcBef>
              <a:buClr>
                <a:srgbClr val="000000"/>
              </a:buClr>
              <a:buSzPct val="100000"/>
            </a:pPr>
            <a:r>
              <a:rPr lang="lv-LV" sz="1500" b="1" dirty="0">
                <a:solidFill>
                  <a:schemeClr val="tx1"/>
                </a:solidFill>
              </a:rPr>
              <a:t>Sakārtoti procesi, lai IS būtu izmantojama tās mērķiem</a:t>
            </a:r>
          </a:p>
        </p:txBody>
      </p:sp>
      <p:cxnSp>
        <p:nvCxnSpPr>
          <p:cNvPr id="27" name="Straight Arrow Connector 26"/>
          <p:cNvCxnSpPr>
            <a:endCxn id="25" idx="2"/>
          </p:cNvCxnSpPr>
          <p:nvPr/>
        </p:nvCxnSpPr>
        <p:spPr bwMode="auto">
          <a:xfrm flipV="1">
            <a:off x="2438763" y="4311174"/>
            <a:ext cx="1350150" cy="359966"/>
          </a:xfrm>
          <a:prstGeom prst="straightConnector1">
            <a:avLst/>
          </a:prstGeom>
          <a:solidFill>
            <a:srgbClr val="00B8FF"/>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298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22" presetClass="exit" presetSubtype="4" fill="hold" grpId="1" nodeType="withEffect">
                                  <p:stCondLst>
                                    <p:cond delay="0"/>
                                  </p:stCondLst>
                                  <p:childTnLst>
                                    <p:animEffect transition="out" filter="wipe(down)">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grpId="1" nodeType="clickEffect">
                                  <p:stCondLst>
                                    <p:cond delay="0"/>
                                  </p:stCondLst>
                                  <p:childTnLst>
                                    <p:animEffect transition="out" filter="wipe(down)">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circle(in)">
                                      <p:cBhvr>
                                        <p:cTn id="73" dur="2000"/>
                                        <p:tgtEl>
                                          <p:spTgt spid="25"/>
                                        </p:tgtEl>
                                      </p:cBhvr>
                                    </p:animEffect>
                                  </p:childTnLst>
                                </p:cTn>
                              </p:par>
                              <p:par>
                                <p:cTn id="74" presetID="10"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1" nodeType="clickEffect">
                                  <p:stCondLst>
                                    <p:cond delay="0"/>
                                  </p:stCondLst>
                                  <p:childTnLst>
                                    <p:animEffect transition="out" filter="wipe(down)">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13" grpId="0" animBg="1"/>
      <p:bldP spid="13" grpId="1" animBg="1"/>
      <p:bldP spid="17" grpId="0" animBg="1"/>
      <p:bldP spid="17" grpId="1" animBg="1"/>
      <p:bldP spid="18" grpId="0" animBg="1"/>
      <p:bldP spid="18" grpId="1" animBg="1"/>
      <p:bldP spid="25" grpId="0" animBg="1"/>
      <p:bldP spid="25" grpId="1" animBg="1"/>
      <p:bldP spid="26" grpId="0" animBg="1"/>
      <p:bldP spid="2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lv-LV" dirty="0"/>
              <a:t>Projekta ieviešana - izaicinājumi</a:t>
            </a:r>
            <a:endParaRPr lang="en-US" dirty="0"/>
          </a:p>
        </p:txBody>
      </p:sp>
      <p:sp>
        <p:nvSpPr>
          <p:cNvPr id="8" name="Content Placeholder 7"/>
          <p:cNvSpPr>
            <a:spLocks noGrp="1"/>
          </p:cNvSpPr>
          <p:nvPr>
            <p:ph idx="1"/>
          </p:nvPr>
        </p:nvSpPr>
        <p:spPr/>
        <p:txBody>
          <a:bodyPr>
            <a:normAutofit/>
          </a:bodyPr>
          <a:lstStyle/>
          <a:p>
            <a:pPr marL="85725" indent="0">
              <a:buNone/>
            </a:pPr>
            <a:r>
              <a:rPr lang="lv-LV" b="1" dirty="0"/>
              <a:t>Ieviešana: </a:t>
            </a:r>
          </a:p>
          <a:p>
            <a:r>
              <a:rPr lang="lv-LV" dirty="0"/>
              <a:t>Izaicinājums #1: pāriet uz stāvokli A’ no stāvokļa A, brīdī, kad ir veikti sagatavošanās darbi </a:t>
            </a:r>
          </a:p>
          <a:p>
            <a:pPr lvl="1"/>
            <a:r>
              <a:rPr lang="lv-LV" dirty="0"/>
              <a:t>Programmatūra ir radīta</a:t>
            </a:r>
          </a:p>
          <a:p>
            <a:pPr lvl="1"/>
            <a:r>
              <a:rPr lang="lv-LV" dirty="0"/>
              <a:t>Normatīvā bāze ir sagatavota un pieņemta</a:t>
            </a:r>
          </a:p>
          <a:p>
            <a:pPr lvl="1"/>
            <a:r>
              <a:rPr lang="lv-LV" dirty="0"/>
              <a:t>Lietotāju apmācība materiāli sagatavoti</a:t>
            </a:r>
            <a:r>
              <a:rPr lang="lv-LV"/>
              <a:t>, lietotāji </a:t>
            </a:r>
            <a:r>
              <a:rPr lang="lv-LV" dirty="0"/>
              <a:t>apmācīti un gatavi izmantot sistēmu</a:t>
            </a:r>
          </a:p>
          <a:p>
            <a:pPr lvl="1"/>
            <a:r>
              <a:rPr lang="lv-LV" dirty="0"/>
              <a:t>Tehniskā infrastruktūra ir gatava</a:t>
            </a:r>
          </a:p>
          <a:p>
            <a:r>
              <a:rPr lang="lv-LV" dirty="0"/>
              <a:t>Izaicinājums #2: veikt šo izmaiņu ar pēc iespējas mazāku traucējumu biznesam</a:t>
            </a:r>
          </a:p>
          <a:p>
            <a:r>
              <a:rPr lang="lv-LV" dirty="0"/>
              <a:t>Izaicinājums #3: spēt turpināt strādāt, arī, ja pāreja nav iespējama (plāns «B», biznesa </a:t>
            </a:r>
            <a:r>
              <a:rPr lang="lv-LV" dirty="0" err="1"/>
              <a:t>turpināmības</a:t>
            </a:r>
            <a:r>
              <a:rPr lang="lv-LV" dirty="0"/>
              <a:t> plāns)</a:t>
            </a:r>
            <a:endParaRPr lang="en-US" dirty="0"/>
          </a:p>
        </p:txBody>
      </p:sp>
      <p:sp>
        <p:nvSpPr>
          <p:cNvPr id="6" name="Slide Number Placeholder 5"/>
          <p:cNvSpPr>
            <a:spLocks noGrp="1"/>
          </p:cNvSpPr>
          <p:nvPr>
            <p:ph type="sldNum" sz="quarter" idx="4"/>
          </p:nvPr>
        </p:nvSpPr>
        <p:spPr/>
        <p:txBody>
          <a:bodyPr/>
          <a:lstStyle/>
          <a:p>
            <a:fld id="{968C5AB3-690E-4CCC-9377-1881868B6B7C}" type="slidenum">
              <a:rPr lang="en-US" smtClean="0"/>
              <a:t>14</a:t>
            </a:fld>
            <a:endParaRPr lang="en-US"/>
          </a:p>
        </p:txBody>
      </p:sp>
      <p:sp>
        <p:nvSpPr>
          <p:cNvPr id="2" name="Datuma vietturis 1"/>
          <p:cNvSpPr>
            <a:spLocks noGrp="1"/>
          </p:cNvSpPr>
          <p:nvPr>
            <p:ph type="dt" sz="half" idx="2"/>
          </p:nvPr>
        </p:nvSpPr>
        <p:spPr/>
        <p:txBody>
          <a:bodyPr/>
          <a:lstStyle/>
          <a:p>
            <a:r>
              <a:rPr lang="lv-LV" dirty="0"/>
              <a:t>26</a:t>
            </a:r>
            <a:r>
              <a:rPr lang="en-US" dirty="0"/>
              <a:t>.0</a:t>
            </a:r>
            <a:r>
              <a:rPr lang="lv-LV" dirty="0"/>
              <a:t>5</a:t>
            </a:r>
            <a:r>
              <a:rPr lang="en-US" dirty="0"/>
              <a:t>.2016</a:t>
            </a:r>
          </a:p>
        </p:txBody>
      </p:sp>
    </p:spTree>
    <p:extLst>
      <p:ext uri="{BB962C8B-B14F-4D97-AF65-F5344CB8AC3E}">
        <p14:creationId xmlns:p14="http://schemas.microsoft.com/office/powerpoint/2010/main" val="314362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lv-LV" dirty="0"/>
              <a:t>Projekta ieviešana - izaicinājumi</a:t>
            </a:r>
            <a:endParaRPr lang="en-US" dirty="0"/>
          </a:p>
        </p:txBody>
      </p:sp>
      <p:sp>
        <p:nvSpPr>
          <p:cNvPr id="8" name="Content Placeholder 7"/>
          <p:cNvSpPr>
            <a:spLocks noGrp="1"/>
          </p:cNvSpPr>
          <p:nvPr>
            <p:ph idx="1"/>
          </p:nvPr>
        </p:nvSpPr>
        <p:spPr/>
        <p:txBody>
          <a:bodyPr>
            <a:normAutofit/>
          </a:bodyPr>
          <a:lstStyle/>
          <a:p>
            <a:pPr marL="85725" indent="0">
              <a:buNone/>
            </a:pPr>
            <a:r>
              <a:rPr lang="lv-LV" b="1" dirty="0"/>
              <a:t>Ieviešana: </a:t>
            </a:r>
          </a:p>
          <a:p>
            <a:r>
              <a:rPr lang="lv-LV" dirty="0"/>
              <a:t>Ir virkne ar aktivitātēm, kuras stereotipiski veic ieviešanas posma laikā</a:t>
            </a:r>
          </a:p>
          <a:p>
            <a:pPr lvl="1"/>
            <a:r>
              <a:rPr lang="lv-LV" dirty="0"/>
              <a:t>Instalēšana un konfigurēšana</a:t>
            </a:r>
          </a:p>
          <a:p>
            <a:pPr lvl="1"/>
            <a:r>
              <a:rPr lang="lv-LV" dirty="0"/>
              <a:t>Lietotāju apmācība</a:t>
            </a:r>
          </a:p>
          <a:p>
            <a:pPr lvl="1"/>
            <a:r>
              <a:rPr lang="lv-LV" dirty="0"/>
              <a:t>Datu ielāde</a:t>
            </a:r>
          </a:p>
          <a:p>
            <a:pPr lvl="1"/>
            <a:r>
              <a:rPr lang="lv-LV" dirty="0"/>
              <a:t>Izmēģinājuma ekspluatācija</a:t>
            </a:r>
          </a:p>
          <a:p>
            <a:r>
              <a:rPr lang="lv-LV" dirty="0"/>
              <a:t>Neviens neliedz šīs aktivitātes ieplānot veikt savlaicīgi, paralēli citām u.c., </a:t>
            </a:r>
          </a:p>
          <a:p>
            <a:r>
              <a:rPr lang="lv-LV" dirty="0"/>
              <a:t>Lielā projektā šādas aktivitātes var atkārtoties vairākkārt, (piemēram, ieviešot sistēmu pa moduļiem)</a:t>
            </a:r>
          </a:p>
          <a:p>
            <a:r>
              <a:rPr lang="lv-LV" dirty="0"/>
              <a:t>Mazā projektā ne visas ir nepieciešamas</a:t>
            </a:r>
            <a:endParaRPr lang="en-US" dirty="0"/>
          </a:p>
        </p:txBody>
      </p:sp>
      <p:sp>
        <p:nvSpPr>
          <p:cNvPr id="6" name="Slide Number Placeholder 5"/>
          <p:cNvSpPr>
            <a:spLocks noGrp="1"/>
          </p:cNvSpPr>
          <p:nvPr>
            <p:ph type="sldNum" sz="quarter" idx="4"/>
          </p:nvPr>
        </p:nvSpPr>
        <p:spPr/>
        <p:txBody>
          <a:bodyPr/>
          <a:lstStyle/>
          <a:p>
            <a:fld id="{968C5AB3-690E-4CCC-9377-1881868B6B7C}" type="slidenum">
              <a:rPr lang="en-US" smtClean="0"/>
              <a:t>15</a:t>
            </a:fld>
            <a:endParaRPr lang="en-US"/>
          </a:p>
        </p:txBody>
      </p:sp>
      <p:sp>
        <p:nvSpPr>
          <p:cNvPr id="2" name="Datuma vietturis 1"/>
          <p:cNvSpPr>
            <a:spLocks noGrp="1"/>
          </p:cNvSpPr>
          <p:nvPr>
            <p:ph type="dt" sz="half" idx="2"/>
          </p:nvPr>
        </p:nvSpPr>
        <p:spPr/>
        <p:txBody>
          <a:bodyPr/>
          <a:lstStyle/>
          <a:p>
            <a:r>
              <a:rPr lang="lv-LV" dirty="0"/>
              <a:t>26</a:t>
            </a:r>
            <a:r>
              <a:rPr lang="en-US" dirty="0"/>
              <a:t>.0</a:t>
            </a:r>
            <a:r>
              <a:rPr lang="lv-LV" dirty="0"/>
              <a:t>5</a:t>
            </a:r>
            <a:r>
              <a:rPr lang="en-US" dirty="0"/>
              <a:t>.2016</a:t>
            </a:r>
          </a:p>
        </p:txBody>
      </p:sp>
    </p:spTree>
    <p:extLst>
      <p:ext uri="{BB962C8B-B14F-4D97-AF65-F5344CB8AC3E}">
        <p14:creationId xmlns:p14="http://schemas.microsoft.com/office/powerpoint/2010/main" val="1292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Ieviešanas scenārijs: lielais blīkšķis</a:t>
            </a:r>
            <a:endParaRPr lang="en-US" dirty="0"/>
          </a:p>
        </p:txBody>
      </p:sp>
      <p:sp>
        <p:nvSpPr>
          <p:cNvPr id="3" name="Content Placeholder 2"/>
          <p:cNvSpPr>
            <a:spLocks noGrp="1"/>
          </p:cNvSpPr>
          <p:nvPr>
            <p:ph idx="1"/>
          </p:nvPr>
        </p:nvSpPr>
        <p:spPr/>
        <p:txBody>
          <a:bodyPr/>
          <a:lstStyle/>
          <a:p>
            <a:r>
              <a:rPr lang="lv-LV" dirty="0"/>
              <a:t>Uz jauno sistēmu </a:t>
            </a:r>
            <a:r>
              <a:rPr lang="lv-LV" u="sng" dirty="0"/>
              <a:t>visi</a:t>
            </a:r>
            <a:r>
              <a:rPr lang="lv-LV" dirty="0"/>
              <a:t> pāriet </a:t>
            </a:r>
            <a:r>
              <a:rPr lang="lv-LV" u="sng" dirty="0"/>
              <a:t>vienlaikus</a:t>
            </a:r>
            <a:r>
              <a:rPr lang="lv-LV" dirty="0"/>
              <a:t> noteiktā termiņā</a:t>
            </a:r>
          </a:p>
          <a:p>
            <a:endParaRPr lang="lv-LV" dirty="0"/>
          </a:p>
          <a:p>
            <a:r>
              <a:rPr lang="lv-LV" dirty="0"/>
              <a:t>Kas slikts šādā pieejā? Kas labs?</a:t>
            </a:r>
            <a:endParaRPr lang="en-US" dirty="0"/>
          </a:p>
        </p:txBody>
      </p:sp>
      <p:sp>
        <p:nvSpPr>
          <p:cNvPr id="6" name="Slide Number Placeholder 5"/>
          <p:cNvSpPr>
            <a:spLocks noGrp="1"/>
          </p:cNvSpPr>
          <p:nvPr>
            <p:ph type="sldNum" sz="quarter" idx="4"/>
          </p:nvPr>
        </p:nvSpPr>
        <p:spPr/>
        <p:txBody>
          <a:bodyPr/>
          <a:lstStyle/>
          <a:p>
            <a:fld id="{968C5AB3-690E-4CCC-9377-1881868B6B7C}" type="slidenum">
              <a:rPr lang="en-US" smtClean="0"/>
              <a:t>16</a:t>
            </a:fld>
            <a:endParaRPr lang="en-US"/>
          </a:p>
        </p:txBody>
      </p:sp>
      <p:pic>
        <p:nvPicPr>
          <p:cNvPr id="7" name="Picture 2" descr="C:\Users\dita\AppData\Local\Temp\rsz_discussionfotoli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7424" y="3212976"/>
            <a:ext cx="2160240" cy="1620180"/>
          </a:xfrm>
          <a:prstGeom prst="rect">
            <a:avLst/>
          </a:prstGeom>
          <a:noFill/>
          <a:extLst>
            <a:ext uri="{909E8E84-426E-40DD-AFC4-6F175D3DCCD1}">
              <a14:hiddenFill xmlns:a14="http://schemas.microsoft.com/office/drawing/2010/main">
                <a:solidFill>
                  <a:srgbClr val="FFFFFF"/>
                </a:solidFill>
              </a14:hiddenFill>
            </a:ext>
          </a:extLst>
        </p:spPr>
      </p:pic>
      <p:sp>
        <p:nvSpPr>
          <p:cNvPr id="8" name="Datuma vietturis 7"/>
          <p:cNvSpPr>
            <a:spLocks noGrp="1"/>
          </p:cNvSpPr>
          <p:nvPr>
            <p:ph type="dt" sz="half" idx="2"/>
          </p:nvPr>
        </p:nvSpPr>
        <p:spPr/>
        <p:txBody>
          <a:bodyPr/>
          <a:lstStyle/>
          <a:p>
            <a:r>
              <a:rPr lang="lv-LV" dirty="0"/>
              <a:t>26</a:t>
            </a:r>
            <a:r>
              <a:rPr lang="en-US" dirty="0"/>
              <a:t>.0</a:t>
            </a:r>
            <a:r>
              <a:rPr lang="lv-LV" dirty="0"/>
              <a:t>5</a:t>
            </a:r>
            <a:r>
              <a:rPr lang="en-US" dirty="0"/>
              <a:t>.2016</a:t>
            </a:r>
          </a:p>
        </p:txBody>
      </p:sp>
    </p:spTree>
    <p:extLst>
      <p:ext uri="{BB962C8B-B14F-4D97-AF65-F5344CB8AC3E}">
        <p14:creationId xmlns:p14="http://schemas.microsoft.com/office/powerpoint/2010/main" val="29957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Kā padarīt ieviešanu mazāk riskantu un sāpīgu</a:t>
            </a:r>
            <a:endParaRPr lang="en-US" dirty="0"/>
          </a:p>
        </p:txBody>
      </p:sp>
      <p:sp>
        <p:nvSpPr>
          <p:cNvPr id="3" name="Content Placeholder 2"/>
          <p:cNvSpPr>
            <a:spLocks noGrp="1"/>
          </p:cNvSpPr>
          <p:nvPr>
            <p:ph idx="1"/>
          </p:nvPr>
        </p:nvSpPr>
        <p:spPr/>
        <p:txBody>
          <a:bodyPr>
            <a:normAutofit/>
          </a:bodyPr>
          <a:lstStyle/>
          <a:p>
            <a:r>
              <a:rPr lang="lv-LV" dirty="0"/>
              <a:t>Pakāpeniska izmaiņu ieviešana (cik pakāpeniska?)</a:t>
            </a:r>
          </a:p>
          <a:p>
            <a:pPr lvl="1"/>
            <a:r>
              <a:rPr lang="lv-LV" dirty="0"/>
              <a:t>Arī «nepārtrauktas integrācijas» pieejas izmantošana</a:t>
            </a:r>
          </a:p>
          <a:p>
            <a:r>
              <a:rPr lang="lv-LV" dirty="0"/>
              <a:t>Biznesa turpināšanas plāna esamība (atkāpjamies uz A) </a:t>
            </a:r>
          </a:p>
          <a:p>
            <a:pPr lvl="1"/>
            <a:r>
              <a:rPr lang="lv-LV" dirty="0">
                <a:solidFill>
                  <a:srgbClr val="FF0000"/>
                </a:solidFill>
              </a:rPr>
              <a:t>Arī šis plāns var būt nenotestēts un izmantošana - neiespējama!</a:t>
            </a:r>
          </a:p>
          <a:p>
            <a:r>
              <a:rPr lang="lv-LV" dirty="0"/>
              <a:t>Divu sistēmu paralēla ekspluatācija</a:t>
            </a:r>
          </a:p>
          <a:p>
            <a:r>
              <a:rPr lang="lv-LV" dirty="0"/>
              <a:t>Ieviešana nelielam lokam lietotāju (pilota grupa), ar secīgu pieredzes apkopošanu un izmaiņām programmatūrā</a:t>
            </a:r>
          </a:p>
          <a:p>
            <a:pPr lvl="1"/>
            <a:r>
              <a:rPr lang="lv-LV" dirty="0"/>
              <a:t>Grupa var kļūt par skolotājiem vai palīgiem pārējiem</a:t>
            </a:r>
          </a:p>
          <a:p>
            <a:r>
              <a:rPr lang="lv-LV" dirty="0"/>
              <a:t>Atbalsta un konsultāciju pieejamība, it īpaši apmācību un ekspluatācijas sākuma laikā, sēdēšana klāt</a:t>
            </a:r>
          </a:p>
          <a:p>
            <a:r>
              <a:rPr lang="lv-LV" dirty="0"/>
              <a:t>Lietojamības aspekti programmatūrā no paša sākuma</a:t>
            </a:r>
          </a:p>
          <a:p>
            <a:pPr lvl="1"/>
            <a:r>
              <a:rPr lang="lv-LV" dirty="0"/>
              <a:t>Sistēma saka priekšā, ko lietotājs dara nepareizi</a:t>
            </a:r>
          </a:p>
          <a:p>
            <a:pPr lvl="1"/>
            <a:r>
              <a:rPr lang="lv-LV" dirty="0"/>
              <a:t>Visa būtiskā informācija sistēmas izmantošanā – uz ekrāna vai viena klikšķa attālumā</a:t>
            </a:r>
          </a:p>
          <a:p>
            <a:pPr lvl="1"/>
            <a:r>
              <a:rPr lang="lv-LV" dirty="0" err="1"/>
              <a:t>Ekrānformu</a:t>
            </a:r>
            <a:r>
              <a:rPr lang="lv-LV" dirty="0"/>
              <a:t> dizains ir ērts</a:t>
            </a:r>
          </a:p>
        </p:txBody>
      </p:sp>
      <p:sp>
        <p:nvSpPr>
          <p:cNvPr id="6" name="Slide Number Placeholder 5"/>
          <p:cNvSpPr>
            <a:spLocks noGrp="1"/>
          </p:cNvSpPr>
          <p:nvPr>
            <p:ph type="sldNum" sz="quarter" idx="4"/>
          </p:nvPr>
        </p:nvSpPr>
        <p:spPr/>
        <p:txBody>
          <a:bodyPr/>
          <a:lstStyle/>
          <a:p>
            <a:fld id="{968C5AB3-690E-4CCC-9377-1881868B6B7C}" type="slidenum">
              <a:rPr lang="en-US" smtClean="0"/>
              <a:t>17</a:t>
            </a:fld>
            <a:endParaRPr lang="en-US"/>
          </a:p>
        </p:txBody>
      </p:sp>
      <p:sp>
        <p:nvSpPr>
          <p:cNvPr id="7" name="Datuma vietturis 6"/>
          <p:cNvSpPr>
            <a:spLocks noGrp="1"/>
          </p:cNvSpPr>
          <p:nvPr>
            <p:ph type="dt" sz="half" idx="2"/>
          </p:nvPr>
        </p:nvSpPr>
        <p:spPr/>
        <p:txBody>
          <a:bodyPr/>
          <a:lstStyle/>
          <a:p>
            <a:r>
              <a:rPr lang="lv-LV" dirty="0"/>
              <a:t>26</a:t>
            </a:r>
            <a:r>
              <a:rPr lang="en-US" dirty="0"/>
              <a:t>.0</a:t>
            </a:r>
            <a:r>
              <a:rPr lang="lv-LV" dirty="0"/>
              <a:t>5</a:t>
            </a:r>
            <a:r>
              <a:rPr lang="en-US" dirty="0"/>
              <a:t>.2016</a:t>
            </a:r>
          </a:p>
        </p:txBody>
      </p:sp>
    </p:spTree>
    <p:extLst>
      <p:ext uri="{BB962C8B-B14F-4D97-AF65-F5344CB8AC3E}">
        <p14:creationId xmlns:p14="http://schemas.microsoft.com/office/powerpoint/2010/main" val="65274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Faktori ieviešanas scenārija izvēlei</a:t>
            </a:r>
            <a:endParaRPr lang="en-US" dirty="0"/>
          </a:p>
        </p:txBody>
      </p:sp>
      <p:sp>
        <p:nvSpPr>
          <p:cNvPr id="3" name="Content Placeholder 2"/>
          <p:cNvSpPr>
            <a:spLocks noGrp="1"/>
          </p:cNvSpPr>
          <p:nvPr>
            <p:ph idx="1"/>
          </p:nvPr>
        </p:nvSpPr>
        <p:spPr/>
        <p:txBody>
          <a:bodyPr/>
          <a:lstStyle/>
          <a:p>
            <a:r>
              <a:rPr lang="lv-LV" dirty="0"/>
              <a:t>Laiks – lielais blīkšķis prasa īsāku laiku</a:t>
            </a:r>
          </a:p>
          <a:p>
            <a:r>
              <a:rPr lang="lv-LV" dirty="0"/>
              <a:t>Riska līmenis – lielais blīkšķis ir riskantāks, ne visi spēj to izturēt</a:t>
            </a:r>
          </a:p>
          <a:p>
            <a:r>
              <a:rPr lang="lv-LV" dirty="0"/>
              <a:t>Konkrēti termiņi, ko nosaka ārēji faktori – dažkārt lielajam blīkšķim nav alternatīvu</a:t>
            </a:r>
          </a:p>
          <a:p>
            <a:r>
              <a:rPr lang="lv-LV" dirty="0"/>
              <a:t>Iesaistīto pušu skaits – ja neliels, lielais blīkšķis var būt piemērots, jo nav nemaz tik liels</a:t>
            </a:r>
          </a:p>
          <a:p>
            <a:r>
              <a:rPr lang="lv-LV" dirty="0"/>
              <a:t>Iesaistīto pušu gatavība pārejai</a:t>
            </a:r>
          </a:p>
          <a:p>
            <a:r>
              <a:rPr lang="lv-LV" dirty="0"/>
              <a:t>Pāreja notiek no manuāla procesa vai jau ilgstoši izmantotas automatizētas sistēmas?</a:t>
            </a:r>
          </a:p>
          <a:p>
            <a:endParaRPr lang="lv-LV" dirty="0"/>
          </a:p>
          <a:p>
            <a:r>
              <a:rPr lang="lv-LV" dirty="0"/>
              <a:t>Abas pieejas var kombinēt!</a:t>
            </a:r>
            <a:endParaRPr lang="en-US" dirty="0"/>
          </a:p>
        </p:txBody>
      </p:sp>
      <p:sp>
        <p:nvSpPr>
          <p:cNvPr id="6" name="Slide Number Placeholder 5"/>
          <p:cNvSpPr>
            <a:spLocks noGrp="1"/>
          </p:cNvSpPr>
          <p:nvPr>
            <p:ph type="sldNum" sz="quarter" idx="4"/>
          </p:nvPr>
        </p:nvSpPr>
        <p:spPr/>
        <p:txBody>
          <a:bodyPr/>
          <a:lstStyle/>
          <a:p>
            <a:fld id="{968C5AB3-690E-4CCC-9377-1881868B6B7C}" type="slidenum">
              <a:rPr lang="en-US" smtClean="0"/>
              <a:t>18</a:t>
            </a:fld>
            <a:endParaRPr lang="en-US"/>
          </a:p>
        </p:txBody>
      </p:sp>
      <p:sp>
        <p:nvSpPr>
          <p:cNvPr id="7" name="Datuma vietturis 6"/>
          <p:cNvSpPr>
            <a:spLocks noGrp="1"/>
          </p:cNvSpPr>
          <p:nvPr>
            <p:ph type="dt" sz="half" idx="2"/>
          </p:nvPr>
        </p:nvSpPr>
        <p:spPr/>
        <p:txBody>
          <a:bodyPr/>
          <a:lstStyle/>
          <a:p>
            <a:r>
              <a:rPr lang="lv-LV" dirty="0"/>
              <a:t>26</a:t>
            </a:r>
            <a:r>
              <a:rPr lang="en-US" dirty="0"/>
              <a:t>.0</a:t>
            </a:r>
            <a:r>
              <a:rPr lang="lv-LV" dirty="0"/>
              <a:t>5</a:t>
            </a:r>
            <a:r>
              <a:rPr lang="en-US" dirty="0"/>
              <a:t>.2016</a:t>
            </a:r>
          </a:p>
        </p:txBody>
      </p:sp>
    </p:spTree>
    <p:extLst>
      <p:ext uri="{BB962C8B-B14F-4D97-AF65-F5344CB8AC3E}">
        <p14:creationId xmlns:p14="http://schemas.microsoft.com/office/powerpoint/2010/main" val="338617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Uzraudzība ieviešanas laikā</a:t>
            </a:r>
            <a:endParaRPr lang="en-US" dirty="0"/>
          </a:p>
        </p:txBody>
      </p:sp>
      <p:sp>
        <p:nvSpPr>
          <p:cNvPr id="3" name="Content Placeholder 2"/>
          <p:cNvSpPr>
            <a:spLocks noGrp="1"/>
          </p:cNvSpPr>
          <p:nvPr>
            <p:ph idx="1"/>
          </p:nvPr>
        </p:nvSpPr>
        <p:spPr/>
        <p:txBody>
          <a:bodyPr/>
          <a:lstStyle/>
          <a:p>
            <a:r>
              <a:rPr lang="lv-LV" dirty="0"/>
              <a:t>Ieviešanas laikā redzams uzraudzības faktiskais rezultāts!</a:t>
            </a:r>
          </a:p>
          <a:p>
            <a:pPr lvl="1"/>
            <a:r>
              <a:rPr lang="lv-LV" dirty="0"/>
              <a:t>Esam vienu soli līdz rezultātam  </a:t>
            </a:r>
          </a:p>
          <a:p>
            <a:pPr lvl="2"/>
            <a:r>
              <a:rPr lang="lv-LV" dirty="0"/>
              <a:t>vai šo soli spējam spert?</a:t>
            </a:r>
          </a:p>
          <a:p>
            <a:pPr lvl="2"/>
            <a:r>
              <a:rPr lang="lv-LV" dirty="0"/>
              <a:t>vai ir palikusi izvēle nespert soli, vēl palikt A</a:t>
            </a:r>
          </a:p>
          <a:p>
            <a:pPr lvl="2"/>
            <a:r>
              <a:rPr lang="lv-LV" dirty="0"/>
              <a:t>vai nenonākam A’’ – haotiskā vidē</a:t>
            </a:r>
          </a:p>
          <a:p>
            <a:pPr lvl="1"/>
            <a:r>
              <a:rPr lang="lv-LV" dirty="0"/>
              <a:t>Uzraudzības uzdevums</a:t>
            </a:r>
          </a:p>
          <a:p>
            <a:pPr lvl="2"/>
            <a:r>
              <a:rPr lang="lv-LV" dirty="0"/>
              <a:t>Sekmīgi pabeigtas visas aktivitātes, lai nonāktu A’</a:t>
            </a:r>
          </a:p>
          <a:p>
            <a:pPr lvl="2"/>
            <a:r>
              <a:rPr lang="lv-LV" dirty="0"/>
              <a:t>Apgūtās mācības, ko var izmantot citos projektos</a:t>
            </a:r>
          </a:p>
          <a:p>
            <a:endParaRPr lang="lv-LV" dirty="0"/>
          </a:p>
          <a:p>
            <a:endParaRPr lang="en-US" dirty="0"/>
          </a:p>
        </p:txBody>
      </p:sp>
      <p:sp>
        <p:nvSpPr>
          <p:cNvPr id="6" name="Slide Number Placeholder 5"/>
          <p:cNvSpPr>
            <a:spLocks noGrp="1"/>
          </p:cNvSpPr>
          <p:nvPr>
            <p:ph type="sldNum" sz="quarter" idx="4"/>
          </p:nvPr>
        </p:nvSpPr>
        <p:spPr/>
        <p:txBody>
          <a:bodyPr/>
          <a:lstStyle/>
          <a:p>
            <a:fld id="{968C5AB3-690E-4CCC-9377-1881868B6B7C}" type="slidenum">
              <a:rPr lang="en-US" smtClean="0"/>
              <a:t>19</a:t>
            </a:fld>
            <a:endParaRPr lang="en-US"/>
          </a:p>
        </p:txBody>
      </p:sp>
      <p:sp>
        <p:nvSpPr>
          <p:cNvPr id="7" name="Datuma vietturis 6"/>
          <p:cNvSpPr>
            <a:spLocks noGrp="1"/>
          </p:cNvSpPr>
          <p:nvPr>
            <p:ph type="dt" sz="half" idx="2"/>
          </p:nvPr>
        </p:nvSpPr>
        <p:spPr/>
        <p:txBody>
          <a:bodyPr/>
          <a:lstStyle/>
          <a:p>
            <a:r>
              <a:rPr lang="lv-LV" dirty="0"/>
              <a:t>26</a:t>
            </a:r>
            <a:r>
              <a:rPr lang="en-US" dirty="0"/>
              <a:t>.0</a:t>
            </a:r>
            <a:r>
              <a:rPr lang="lv-LV" dirty="0"/>
              <a:t>5</a:t>
            </a:r>
            <a:r>
              <a:rPr lang="en-US" dirty="0"/>
              <a:t>.2016</a:t>
            </a:r>
          </a:p>
        </p:txBody>
      </p:sp>
    </p:spTree>
    <p:extLst>
      <p:ext uri="{BB962C8B-B14F-4D97-AF65-F5344CB8AC3E}">
        <p14:creationId xmlns:p14="http://schemas.microsoft.com/office/powerpoint/2010/main" val="59234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lv-LV" dirty="0"/>
              <a:t>Atkārtojums: Sistēmas/programmatūras dzīves cikls</a:t>
            </a:r>
            <a:endParaRPr lang="en-US" dirty="0"/>
          </a:p>
        </p:txBody>
      </p:sp>
      <p:sp>
        <p:nvSpPr>
          <p:cNvPr id="13" name="Slide Number Placeholder 12"/>
          <p:cNvSpPr>
            <a:spLocks noGrp="1"/>
          </p:cNvSpPr>
          <p:nvPr>
            <p:ph type="sldNum" sz="quarter" idx="4"/>
          </p:nvPr>
        </p:nvSpPr>
        <p:spPr/>
        <p:txBody>
          <a:bodyPr/>
          <a:lstStyle/>
          <a:p>
            <a:fld id="{968C5AB3-690E-4CCC-9377-1881868B6B7C}" type="slidenum">
              <a:rPr lang="en-US" smtClean="0"/>
              <a:t>2</a:t>
            </a:fld>
            <a:endParaRPr lang="en-US"/>
          </a:p>
        </p:txBody>
      </p:sp>
      <p:sp>
        <p:nvSpPr>
          <p:cNvPr id="6" name="Rounded Rectangle 5"/>
          <p:cNvSpPr/>
          <p:nvPr/>
        </p:nvSpPr>
        <p:spPr>
          <a:xfrm>
            <a:off x="1798820" y="3377416"/>
            <a:ext cx="1944527" cy="9402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lv-LV" sz="1200" dirty="0"/>
              <a:t>Sistēmas / programmatūras izstrādes process</a:t>
            </a:r>
          </a:p>
        </p:txBody>
      </p:sp>
      <p:sp>
        <p:nvSpPr>
          <p:cNvPr id="9" name="Rounded Rectangle 8"/>
          <p:cNvSpPr/>
          <p:nvPr/>
        </p:nvSpPr>
        <p:spPr>
          <a:xfrm>
            <a:off x="5165036" y="3377416"/>
            <a:ext cx="1944527" cy="9402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lv-LV" sz="1200" dirty="0"/>
              <a:t>Sistēmas / programmatūras izmantošanas un uzturēšanas process </a:t>
            </a:r>
            <a:endParaRPr lang="en-US" sz="1200" dirty="0"/>
          </a:p>
        </p:txBody>
      </p:sp>
      <p:cxnSp>
        <p:nvCxnSpPr>
          <p:cNvPr id="8" name="Elbow Connector 7"/>
          <p:cNvCxnSpPr>
            <a:stCxn id="6" idx="0"/>
            <a:endCxn id="9" idx="0"/>
          </p:cNvCxnSpPr>
          <p:nvPr/>
        </p:nvCxnSpPr>
        <p:spPr>
          <a:xfrm rot="5400000" flipH="1" flipV="1">
            <a:off x="4454191" y="1694309"/>
            <a:ext cx="9525" cy="3366216"/>
          </a:xfrm>
          <a:prstGeom prst="bentConnector3">
            <a:avLst>
              <a:gd name="adj1" fmla="val 1800000"/>
            </a:avLst>
          </a:prstGeom>
          <a:ln cap="rnd">
            <a:miter lim="800000"/>
            <a:tailEnd type="arrow"/>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11" name="Elbow Connector 10"/>
          <p:cNvCxnSpPr>
            <a:stCxn id="9" idx="2"/>
            <a:endCxn id="6" idx="2"/>
          </p:cNvCxnSpPr>
          <p:nvPr/>
        </p:nvCxnSpPr>
        <p:spPr>
          <a:xfrm rot="5400000">
            <a:off x="4454191" y="2634519"/>
            <a:ext cx="9525" cy="3366216"/>
          </a:xfrm>
          <a:prstGeom prst="bentConnector3">
            <a:avLst>
              <a:gd name="adj1" fmla="val 1800000"/>
            </a:avLst>
          </a:prstGeom>
          <a:ln cap="rnd">
            <a:miter lim="800000"/>
            <a:tailEnd type="arrow"/>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3931093" y="2834935"/>
            <a:ext cx="1648015" cy="276999"/>
          </a:xfrm>
          <a:prstGeom prst="rect">
            <a:avLst/>
          </a:prstGeom>
          <a:noFill/>
        </p:spPr>
        <p:txBody>
          <a:bodyPr wrap="none" rtlCol="0">
            <a:spAutoFit/>
          </a:bodyPr>
          <a:lstStyle/>
          <a:p>
            <a:pPr>
              <a:buNone/>
            </a:pPr>
            <a:r>
              <a:rPr lang="lv-LV" sz="1200" dirty="0">
                <a:solidFill>
                  <a:schemeClr val="bg1">
                    <a:lumMod val="50000"/>
                  </a:schemeClr>
                </a:solidFill>
              </a:rPr>
              <a:t>Ieviešana</a:t>
            </a:r>
            <a:r>
              <a:rPr lang="lv-LV" sz="1200" i="1" dirty="0">
                <a:solidFill>
                  <a:schemeClr val="bg1">
                    <a:lumMod val="50000"/>
                  </a:schemeClr>
                </a:solidFill>
              </a:rPr>
              <a:t> (</a:t>
            </a:r>
            <a:r>
              <a:rPr lang="lv-LV" sz="1200" i="1" dirty="0" err="1">
                <a:solidFill>
                  <a:schemeClr val="bg1">
                    <a:lumMod val="50000"/>
                  </a:schemeClr>
                </a:solidFill>
              </a:rPr>
              <a:t>Transition</a:t>
            </a:r>
            <a:r>
              <a:rPr lang="lv-LV" sz="1200" i="1" dirty="0">
                <a:solidFill>
                  <a:schemeClr val="bg1">
                    <a:lumMod val="50000"/>
                  </a:schemeClr>
                </a:solidFill>
              </a:rPr>
              <a:t>)</a:t>
            </a:r>
            <a:endParaRPr lang="en-US" sz="1200" i="1" dirty="0">
              <a:solidFill>
                <a:schemeClr val="bg1">
                  <a:lumMod val="50000"/>
                </a:schemeClr>
              </a:solidFill>
            </a:endParaRPr>
          </a:p>
        </p:txBody>
      </p:sp>
      <p:sp>
        <p:nvSpPr>
          <p:cNvPr id="18" name="TextBox 17"/>
          <p:cNvSpPr txBox="1"/>
          <p:nvPr/>
        </p:nvSpPr>
        <p:spPr>
          <a:xfrm>
            <a:off x="3427157" y="4510859"/>
            <a:ext cx="2050561" cy="276999"/>
          </a:xfrm>
          <a:prstGeom prst="rect">
            <a:avLst/>
          </a:prstGeom>
          <a:noFill/>
        </p:spPr>
        <p:txBody>
          <a:bodyPr wrap="none" rtlCol="0">
            <a:spAutoFit/>
          </a:bodyPr>
          <a:lstStyle/>
          <a:p>
            <a:pPr>
              <a:buNone/>
            </a:pPr>
            <a:r>
              <a:rPr lang="lv-LV" sz="1200" dirty="0">
                <a:solidFill>
                  <a:schemeClr val="bg1">
                    <a:lumMod val="50000"/>
                  </a:schemeClr>
                </a:solidFill>
              </a:rPr>
              <a:t>Pensionēšana</a:t>
            </a:r>
            <a:r>
              <a:rPr lang="lv-LV" sz="1200" i="1" dirty="0">
                <a:solidFill>
                  <a:schemeClr val="bg1">
                    <a:lumMod val="50000"/>
                  </a:schemeClr>
                </a:solidFill>
              </a:rPr>
              <a:t> (</a:t>
            </a:r>
            <a:r>
              <a:rPr lang="lv-LV" sz="1200" i="1" dirty="0" err="1">
                <a:solidFill>
                  <a:schemeClr val="bg1">
                    <a:lumMod val="50000"/>
                  </a:schemeClr>
                </a:solidFill>
              </a:rPr>
              <a:t>Retirement</a:t>
            </a:r>
            <a:r>
              <a:rPr lang="lv-LV" sz="1200" i="1" dirty="0">
                <a:solidFill>
                  <a:schemeClr val="bg1">
                    <a:lumMod val="50000"/>
                  </a:schemeClr>
                </a:solidFill>
              </a:rPr>
              <a:t>)</a:t>
            </a:r>
            <a:endParaRPr lang="en-US" sz="1200" i="1" dirty="0">
              <a:solidFill>
                <a:schemeClr val="bg1">
                  <a:lumMod val="50000"/>
                </a:schemeClr>
              </a:solidFill>
            </a:endParaRPr>
          </a:p>
        </p:txBody>
      </p:sp>
      <p:sp>
        <p:nvSpPr>
          <p:cNvPr id="19" name="TextBox 18"/>
          <p:cNvSpPr txBox="1"/>
          <p:nvPr/>
        </p:nvSpPr>
        <p:spPr>
          <a:xfrm>
            <a:off x="3766500" y="3328150"/>
            <a:ext cx="1439818" cy="1191095"/>
          </a:xfrm>
          <a:prstGeom prst="rect">
            <a:avLst/>
          </a:prstGeom>
          <a:noFill/>
        </p:spPr>
        <p:txBody>
          <a:bodyPr wrap="none" rtlCol="0">
            <a:spAutoFit/>
          </a:bodyPr>
          <a:lstStyle/>
          <a:p>
            <a:pPr algn="ctr">
              <a:buNone/>
            </a:pPr>
            <a:r>
              <a:rPr lang="lv-LV" sz="2100" b="1" dirty="0">
                <a:solidFill>
                  <a:srgbClr val="C00000"/>
                </a:solidFill>
                <a:latin typeface="Albertus Extra Bold" pitchFamily="34" charset="0"/>
              </a:rPr>
              <a:t>Sistēmas </a:t>
            </a:r>
          </a:p>
          <a:p>
            <a:pPr algn="ctr">
              <a:buNone/>
            </a:pPr>
            <a:r>
              <a:rPr lang="lv-LV" sz="2100" b="1" dirty="0">
                <a:solidFill>
                  <a:srgbClr val="C00000"/>
                </a:solidFill>
                <a:latin typeface="Albertus Extra Bold" pitchFamily="34" charset="0"/>
              </a:rPr>
              <a:t>dzīves </a:t>
            </a:r>
          </a:p>
          <a:p>
            <a:pPr algn="ctr">
              <a:buNone/>
            </a:pPr>
            <a:r>
              <a:rPr lang="lv-LV" sz="2100" b="1" dirty="0">
                <a:solidFill>
                  <a:srgbClr val="C00000"/>
                </a:solidFill>
                <a:latin typeface="Albertus Extra Bold" pitchFamily="34" charset="0"/>
              </a:rPr>
              <a:t>laiks</a:t>
            </a:r>
            <a:endParaRPr lang="en-US" sz="2100" b="1" dirty="0">
              <a:solidFill>
                <a:srgbClr val="C00000"/>
              </a:solidFill>
              <a:latin typeface="Albertus Extra Bold" pitchFamily="34" charset="0"/>
            </a:endParaRPr>
          </a:p>
        </p:txBody>
      </p:sp>
      <p:sp>
        <p:nvSpPr>
          <p:cNvPr id="14" name="Rounded Rectangle 13"/>
          <p:cNvSpPr/>
          <p:nvPr/>
        </p:nvSpPr>
        <p:spPr>
          <a:xfrm>
            <a:off x="1538563" y="1754814"/>
            <a:ext cx="5783723" cy="10261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lv-LV" sz="1500" b="1" dirty="0"/>
              <a:t>Dzīves cikls</a:t>
            </a:r>
            <a:r>
              <a:rPr lang="lv-LV" sz="1500" dirty="0"/>
              <a:t> – sistēmas, produkta, pakalpojuma, </a:t>
            </a:r>
            <a:r>
              <a:rPr lang="lv-LV" sz="1500" dirty="0" err="1"/>
              <a:t>projektavai</a:t>
            </a:r>
            <a:r>
              <a:rPr lang="lv-LV" sz="1500" dirty="0"/>
              <a:t> cita </a:t>
            </a:r>
            <a:r>
              <a:rPr lang="lv-LV" sz="1500" u="sng" dirty="0"/>
              <a:t>cilvēku veidota </a:t>
            </a:r>
            <a:r>
              <a:rPr lang="lv-LV" sz="1500" dirty="0"/>
              <a:t>objekta </a:t>
            </a:r>
            <a:r>
              <a:rPr lang="en-US" sz="1500" dirty="0" err="1"/>
              <a:t>evol</a:t>
            </a:r>
            <a:r>
              <a:rPr lang="lv-LV" sz="1500" dirty="0" err="1"/>
              <a:t>ūcija</a:t>
            </a:r>
            <a:r>
              <a:rPr lang="en-US" sz="1500" dirty="0"/>
              <a:t> </a:t>
            </a:r>
            <a:r>
              <a:rPr lang="lv-LV" sz="1500" dirty="0"/>
              <a:t>no </a:t>
            </a:r>
            <a:r>
              <a:rPr lang="lv-LV" sz="1500" u="sng" dirty="0"/>
              <a:t>idejas</a:t>
            </a:r>
            <a:r>
              <a:rPr lang="en-US" sz="1500" dirty="0"/>
              <a:t> </a:t>
            </a:r>
            <a:r>
              <a:rPr lang="lv-LV" sz="1500" dirty="0"/>
              <a:t>līdz </a:t>
            </a:r>
            <a:r>
              <a:rPr lang="lv-LV" sz="1500" u="sng" dirty="0"/>
              <a:t>izmantošanas pārtraukšanai</a:t>
            </a:r>
          </a:p>
          <a:p>
            <a:pPr>
              <a:buNone/>
            </a:pPr>
            <a:r>
              <a:rPr lang="lv-LV" sz="1500" baseline="-25000" dirty="0"/>
              <a:t>[ISO/IEC 12207:2008]</a:t>
            </a:r>
            <a:endParaRPr lang="en-US" sz="1500" baseline="-25000" dirty="0"/>
          </a:p>
        </p:txBody>
      </p:sp>
      <p:sp>
        <p:nvSpPr>
          <p:cNvPr id="12" name="Oval 11"/>
          <p:cNvSpPr/>
          <p:nvPr/>
        </p:nvSpPr>
        <p:spPr>
          <a:xfrm>
            <a:off x="1929437" y="3420299"/>
            <a:ext cx="342900" cy="342900"/>
          </a:xfrm>
          <a:prstGeom prst="ellipse">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lv-LV" sz="1500" dirty="0">
                <a:latin typeface="Broadway" pitchFamily="82" charset="0"/>
              </a:rPr>
              <a:t>1</a:t>
            </a:r>
            <a:endParaRPr lang="en-US" sz="1500" dirty="0">
              <a:latin typeface="Broadway" pitchFamily="82" charset="0"/>
            </a:endParaRPr>
          </a:p>
        </p:txBody>
      </p:sp>
      <p:sp>
        <p:nvSpPr>
          <p:cNvPr id="20" name="Oval 19"/>
          <p:cNvSpPr/>
          <p:nvPr/>
        </p:nvSpPr>
        <p:spPr>
          <a:xfrm>
            <a:off x="5319895" y="3420299"/>
            <a:ext cx="342900" cy="342900"/>
          </a:xfrm>
          <a:prstGeom prst="ellipse">
            <a:avLst/>
          </a:prstGeom>
          <a:scene3d>
            <a:camera prst="orthographicFront">
              <a:rot lat="0" lon="0" rev="0"/>
            </a:camera>
            <a:lightRig rig="brightRoom" dir="tl">
              <a:rot lat="0" lon="0" rev="1800000"/>
            </a:lightRig>
          </a:scene3d>
          <a:sp3d contourW="10160" prstMaterial="dkEdge">
            <a:bevelT w="38100" h="50800"/>
            <a:contourClr>
              <a:schemeClr val="accent2">
                <a:shade val="40000"/>
                <a:satMod val="15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buNone/>
            </a:pPr>
            <a:r>
              <a:rPr lang="lv-LV" sz="1500" dirty="0">
                <a:latin typeface="Broadway" pitchFamily="82" charset="0"/>
              </a:rPr>
              <a:t>2</a:t>
            </a:r>
            <a:endParaRPr lang="en-US" sz="1500" dirty="0">
              <a:latin typeface="Broadway" pitchFamily="82" charset="0"/>
            </a:endParaRPr>
          </a:p>
        </p:txBody>
      </p:sp>
      <p:sp>
        <p:nvSpPr>
          <p:cNvPr id="2" name="Datuma vietturis 1"/>
          <p:cNvSpPr>
            <a:spLocks noGrp="1"/>
          </p:cNvSpPr>
          <p:nvPr>
            <p:ph type="dt" sz="half" idx="2"/>
          </p:nvPr>
        </p:nvSpPr>
        <p:spPr/>
        <p:txBody>
          <a:bodyPr/>
          <a:lstStyle/>
          <a:p>
            <a:r>
              <a:rPr lang="lv-LV" dirty="0"/>
              <a:t>26</a:t>
            </a:r>
            <a:r>
              <a:rPr lang="en-US" dirty="0"/>
              <a:t>.0</a:t>
            </a:r>
            <a:r>
              <a:rPr lang="lv-LV" dirty="0"/>
              <a:t>5</a:t>
            </a:r>
            <a:r>
              <a:rPr lang="en-US" dirty="0"/>
              <a:t>.2016</a:t>
            </a:r>
          </a:p>
        </p:txBody>
      </p:sp>
      <p:sp>
        <p:nvSpPr>
          <p:cNvPr id="21" name="Rounded Rectangle 20"/>
          <p:cNvSpPr/>
          <p:nvPr/>
        </p:nvSpPr>
        <p:spPr bwMode="auto">
          <a:xfrm>
            <a:off x="171366" y="4779150"/>
            <a:ext cx="1355300" cy="70207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Ideja</a:t>
            </a:r>
            <a:r>
              <a:rPr lang="en-US" sz="1200" dirty="0">
                <a:solidFill>
                  <a:schemeClr val="tx1"/>
                </a:solidFill>
                <a:latin typeface="Arial" charset="0"/>
                <a:cs typeface="Times New Roman" pitchFamily="18" charset="0"/>
              </a:rPr>
              <a:t> </a:t>
            </a:r>
            <a:endParaRPr lang="lv-LV" sz="1200" dirty="0">
              <a:solidFill>
                <a:schemeClr val="tx1"/>
              </a:solidFill>
              <a:latin typeface="Arial" charset="0"/>
              <a:cs typeface="Times New Roman" pitchFamily="18" charset="0"/>
            </a:endParaRPr>
          </a:p>
          <a:p>
            <a:pPr algn="ctr"/>
            <a:r>
              <a:rPr lang="en-US" sz="1200" dirty="0">
                <a:solidFill>
                  <a:schemeClr val="tx1"/>
                </a:solidFill>
                <a:latin typeface="Arial" charset="0"/>
                <a:cs typeface="Times New Roman" pitchFamily="18" charset="0"/>
              </a:rPr>
              <a:t>(Concept)</a:t>
            </a:r>
          </a:p>
        </p:txBody>
      </p:sp>
      <p:sp>
        <p:nvSpPr>
          <p:cNvPr id="22" name="Rounded Rectangle 21"/>
          <p:cNvSpPr/>
          <p:nvPr/>
        </p:nvSpPr>
        <p:spPr bwMode="auto">
          <a:xfrm>
            <a:off x="1655818" y="4779150"/>
            <a:ext cx="1355300" cy="702078"/>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lv-LV" sz="1200" dirty="0">
                <a:solidFill>
                  <a:schemeClr val="tx1"/>
                </a:solidFill>
                <a:latin typeface="Arial" charset="0"/>
                <a:cs typeface="Times New Roman" pitchFamily="18" charset="0"/>
              </a:rPr>
              <a:t>Būvēšana</a:t>
            </a:r>
          </a:p>
          <a:p>
            <a:pPr algn="ctr"/>
            <a:r>
              <a:rPr lang="en-US" sz="1200" dirty="0">
                <a:solidFill>
                  <a:schemeClr val="tx1"/>
                </a:solidFill>
                <a:latin typeface="Arial" charset="0"/>
                <a:cs typeface="Times New Roman" pitchFamily="18" charset="0"/>
              </a:rPr>
              <a:t>(Development)</a:t>
            </a:r>
          </a:p>
        </p:txBody>
      </p:sp>
      <p:sp>
        <p:nvSpPr>
          <p:cNvPr id="23" name="Rounded Rectangle 22"/>
          <p:cNvSpPr/>
          <p:nvPr/>
        </p:nvSpPr>
        <p:spPr bwMode="auto">
          <a:xfrm>
            <a:off x="3140271" y="4779150"/>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Ieviešana</a:t>
            </a:r>
            <a:r>
              <a:rPr lang="en-US" sz="1200" dirty="0">
                <a:solidFill>
                  <a:schemeClr val="tx1"/>
                </a:solidFill>
                <a:latin typeface="Arial" charset="0"/>
                <a:cs typeface="Times New Roman" pitchFamily="18" charset="0"/>
              </a:rPr>
              <a:t> (Production)</a:t>
            </a:r>
          </a:p>
        </p:txBody>
      </p:sp>
      <p:sp>
        <p:nvSpPr>
          <p:cNvPr id="24" name="Rounded Rectangle 23"/>
          <p:cNvSpPr/>
          <p:nvPr/>
        </p:nvSpPr>
        <p:spPr bwMode="auto">
          <a:xfrm>
            <a:off x="4624723" y="4779150"/>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Izmantošana</a:t>
            </a:r>
            <a:r>
              <a:rPr lang="en-US" sz="1200" dirty="0">
                <a:solidFill>
                  <a:schemeClr val="tx1"/>
                </a:solidFill>
                <a:latin typeface="Arial" charset="0"/>
                <a:cs typeface="Times New Roman" pitchFamily="18" charset="0"/>
              </a:rPr>
              <a:t> (Utilization)</a:t>
            </a:r>
          </a:p>
        </p:txBody>
      </p:sp>
      <p:sp>
        <p:nvSpPr>
          <p:cNvPr id="25" name="Rounded Rectangle 24"/>
          <p:cNvSpPr/>
          <p:nvPr/>
        </p:nvSpPr>
        <p:spPr bwMode="auto">
          <a:xfrm>
            <a:off x="6109176" y="4779150"/>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Atbalsts</a:t>
            </a:r>
            <a:r>
              <a:rPr lang="en-US" sz="1200" dirty="0">
                <a:solidFill>
                  <a:schemeClr val="tx1"/>
                </a:solidFill>
                <a:latin typeface="Arial" charset="0"/>
                <a:cs typeface="Times New Roman" pitchFamily="18" charset="0"/>
              </a:rPr>
              <a:t> (Support)</a:t>
            </a:r>
          </a:p>
        </p:txBody>
      </p:sp>
      <p:sp>
        <p:nvSpPr>
          <p:cNvPr id="26" name="Rounded Rectangle 25"/>
          <p:cNvSpPr/>
          <p:nvPr/>
        </p:nvSpPr>
        <p:spPr bwMode="auto">
          <a:xfrm>
            <a:off x="7593628" y="4779150"/>
            <a:ext cx="1355300" cy="702078"/>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ts val="0"/>
              </a:spcBef>
              <a:spcAft>
                <a:spcPts val="0"/>
              </a:spcAft>
            </a:pPr>
            <a:r>
              <a:rPr lang="lv-LV" sz="1200" dirty="0"/>
              <a:t>Darbības izbeigšana</a:t>
            </a:r>
          </a:p>
          <a:p>
            <a:pPr algn="ctr">
              <a:spcBef>
                <a:spcPts val="0"/>
              </a:spcBef>
              <a:spcAft>
                <a:spcPts val="0"/>
              </a:spcAft>
            </a:pPr>
            <a:r>
              <a:rPr lang="lv-LV" sz="1200" i="1" dirty="0"/>
              <a:t>(</a:t>
            </a:r>
            <a:r>
              <a:rPr lang="lv-LV" sz="1200" i="1" dirty="0" err="1"/>
              <a:t>Retirement</a:t>
            </a:r>
            <a:r>
              <a:rPr lang="lv-LV" sz="1200" i="1" dirty="0"/>
              <a:t>)</a:t>
            </a:r>
            <a:endParaRPr lang="en-US" sz="1200" dirty="0">
              <a:solidFill>
                <a:schemeClr val="tx1"/>
              </a:solidFill>
              <a:latin typeface="Arial" charset="0"/>
              <a:cs typeface="Times New Roman" pitchFamily="18" charset="0"/>
            </a:endParaRPr>
          </a:p>
        </p:txBody>
      </p:sp>
      <p:sp>
        <p:nvSpPr>
          <p:cNvPr id="27" name="Taisnstūris 22"/>
          <p:cNvSpPr/>
          <p:nvPr/>
        </p:nvSpPr>
        <p:spPr>
          <a:xfrm>
            <a:off x="162018" y="5551349"/>
            <a:ext cx="9108504" cy="253916"/>
          </a:xfrm>
          <a:prstGeom prst="rect">
            <a:avLst/>
          </a:prstGeom>
        </p:spPr>
        <p:txBody>
          <a:bodyPr wrap="square">
            <a:spAutoFit/>
          </a:bodyPr>
          <a:lstStyle/>
          <a:p>
            <a:r>
              <a:rPr lang="en-US" sz="1050" dirty="0"/>
              <a:t>ISO/IEC TR 24748-1:2010(E)</a:t>
            </a:r>
            <a:r>
              <a:rPr lang="lv-LV" sz="1050" dirty="0"/>
              <a:t> </a:t>
            </a:r>
            <a:r>
              <a:rPr lang="en-US" sz="1050" dirty="0"/>
              <a:t>Systems and software engineering — Life</a:t>
            </a:r>
            <a:r>
              <a:rPr lang="lv-LV" sz="1050" dirty="0"/>
              <a:t> </a:t>
            </a:r>
            <a:r>
              <a:rPr lang="en-US" sz="1050" dirty="0"/>
              <a:t>cycle management</a:t>
            </a:r>
            <a:r>
              <a:rPr lang="lv-LV" sz="1050" dirty="0"/>
              <a:t> </a:t>
            </a:r>
            <a:r>
              <a:rPr lang="en-US" sz="1050" dirty="0"/>
              <a:t>Part 1:</a:t>
            </a:r>
            <a:r>
              <a:rPr lang="lv-LV" sz="1050" dirty="0"/>
              <a:t> </a:t>
            </a:r>
            <a:r>
              <a:rPr lang="en-US" sz="1050" dirty="0"/>
              <a:t>Guide for life cycle management</a:t>
            </a:r>
          </a:p>
        </p:txBody>
      </p:sp>
    </p:spTree>
    <p:extLst>
      <p:ext uri="{BB962C8B-B14F-4D97-AF65-F5344CB8AC3E}">
        <p14:creationId xmlns:p14="http://schemas.microsoft.com/office/powerpoint/2010/main" val="198147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Ieviešanas darbu jomas</a:t>
            </a:r>
            <a:endParaRPr lang="en-US" dirty="0"/>
          </a:p>
        </p:txBody>
      </p:sp>
      <p:sp>
        <p:nvSpPr>
          <p:cNvPr id="3" name="Content Placeholder 2"/>
          <p:cNvSpPr>
            <a:spLocks noGrp="1"/>
          </p:cNvSpPr>
          <p:nvPr>
            <p:ph sz="half" idx="1"/>
          </p:nvPr>
        </p:nvSpPr>
        <p:spPr/>
        <p:txBody>
          <a:bodyPr>
            <a:normAutofit/>
          </a:bodyPr>
          <a:lstStyle/>
          <a:p>
            <a:r>
              <a:rPr lang="lv-LV" dirty="0"/>
              <a:t>Lietotāji</a:t>
            </a:r>
          </a:p>
          <a:p>
            <a:r>
              <a:rPr lang="lv-LV" dirty="0"/>
              <a:t>Vides</a:t>
            </a:r>
          </a:p>
          <a:p>
            <a:r>
              <a:rPr lang="lv-LV" dirty="0"/>
              <a:t>Apmācība, instrukcijas</a:t>
            </a:r>
          </a:p>
          <a:p>
            <a:r>
              <a:rPr lang="lv-LV" dirty="0"/>
              <a:t>Komunikācija</a:t>
            </a:r>
          </a:p>
          <a:p>
            <a:r>
              <a:rPr lang="lv-LV" dirty="0"/>
              <a:t>Drošība</a:t>
            </a:r>
          </a:p>
          <a:p>
            <a:r>
              <a:rPr lang="lv-LV" dirty="0"/>
              <a:t>Nepārtrauktība (sistēma/bizness)</a:t>
            </a:r>
          </a:p>
          <a:p>
            <a:r>
              <a:rPr lang="lv-LV" dirty="0"/>
              <a:t>Integrācija</a:t>
            </a:r>
          </a:p>
          <a:p>
            <a:r>
              <a:rPr lang="lv-LV" dirty="0"/>
              <a:t>Datu migrācija, vecās sistēmas</a:t>
            </a:r>
          </a:p>
          <a:p>
            <a:r>
              <a:rPr lang="lv-LV" dirty="0"/>
              <a:t>Saturs portālos </a:t>
            </a:r>
          </a:p>
        </p:txBody>
      </p:sp>
      <p:sp>
        <p:nvSpPr>
          <p:cNvPr id="8" name="Content Placeholder 7"/>
          <p:cNvSpPr>
            <a:spLocks noGrp="1"/>
          </p:cNvSpPr>
          <p:nvPr>
            <p:ph sz="half" idx="2"/>
          </p:nvPr>
        </p:nvSpPr>
        <p:spPr/>
        <p:txBody>
          <a:bodyPr>
            <a:normAutofit/>
          </a:bodyPr>
          <a:lstStyle/>
          <a:p>
            <a:r>
              <a:rPr lang="lv-LV" dirty="0"/>
              <a:t>Gatavi programmatūras rīki</a:t>
            </a:r>
          </a:p>
          <a:p>
            <a:r>
              <a:rPr lang="lv-LV" dirty="0"/>
              <a:t>Procesi, darbplūsmas</a:t>
            </a:r>
          </a:p>
          <a:p>
            <a:r>
              <a:rPr lang="lv-LV" dirty="0"/>
              <a:t>Klasifikatori</a:t>
            </a:r>
          </a:p>
          <a:p>
            <a:r>
              <a:rPr lang="lv-LV" dirty="0"/>
              <a:t>Citi dati</a:t>
            </a:r>
          </a:p>
          <a:p>
            <a:r>
              <a:rPr lang="lv-LV" dirty="0"/>
              <a:t>Kvalitāte, testēšana</a:t>
            </a:r>
          </a:p>
          <a:p>
            <a:r>
              <a:rPr lang="lv-LV" dirty="0"/>
              <a:t>Testa </a:t>
            </a:r>
            <a:r>
              <a:rPr lang="lv-LV" dirty="0" err="1"/>
              <a:t>vides&amp;dati</a:t>
            </a:r>
            <a:r>
              <a:rPr lang="lv-LV" dirty="0"/>
              <a:t> mobilo aplikāciju veidotājiem</a:t>
            </a:r>
          </a:p>
          <a:p>
            <a:r>
              <a:rPr lang="lv-LV" dirty="0" err="1"/>
              <a:t>Kontraktori</a:t>
            </a:r>
            <a:r>
              <a:rPr lang="lv-LV" dirty="0"/>
              <a:t>/ piegādātāji</a:t>
            </a:r>
          </a:p>
          <a:p>
            <a:endParaRPr lang="en-US" dirty="0"/>
          </a:p>
        </p:txBody>
      </p:sp>
      <p:sp>
        <p:nvSpPr>
          <p:cNvPr id="9" name="Datuma vietturis 8"/>
          <p:cNvSpPr>
            <a:spLocks noGrp="1"/>
          </p:cNvSpPr>
          <p:nvPr>
            <p:ph type="dt" sz="half" idx="10"/>
          </p:nvPr>
        </p:nvSpPr>
        <p:spPr/>
        <p:txBody>
          <a:bodyPr/>
          <a:lstStyle/>
          <a:p>
            <a:r>
              <a:rPr lang="lv-LV" dirty="0"/>
              <a:t>26</a:t>
            </a:r>
            <a:r>
              <a:rPr lang="en-US" dirty="0"/>
              <a:t>.0</a:t>
            </a:r>
            <a:r>
              <a:rPr lang="lv-LV" dirty="0"/>
              <a:t>5</a:t>
            </a:r>
            <a:r>
              <a:rPr lang="en-US" dirty="0"/>
              <a:t>.2016</a:t>
            </a:r>
          </a:p>
        </p:txBody>
      </p:sp>
      <p:sp>
        <p:nvSpPr>
          <p:cNvPr id="6" name="Slide Number Placeholder 5"/>
          <p:cNvSpPr>
            <a:spLocks noGrp="1"/>
          </p:cNvSpPr>
          <p:nvPr>
            <p:ph type="sldNum" sz="quarter" idx="4"/>
          </p:nvPr>
        </p:nvSpPr>
        <p:spPr/>
        <p:txBody>
          <a:bodyPr/>
          <a:lstStyle/>
          <a:p>
            <a:fld id="{968C5AB3-690E-4CCC-9377-1881868B6B7C}" type="slidenum">
              <a:rPr lang="en-US" smtClean="0"/>
              <a:t>20</a:t>
            </a:fld>
            <a:endParaRPr lang="en-US"/>
          </a:p>
        </p:txBody>
      </p:sp>
      <p:sp>
        <p:nvSpPr>
          <p:cNvPr id="7" name="Rectangle 6"/>
          <p:cNvSpPr/>
          <p:nvPr/>
        </p:nvSpPr>
        <p:spPr>
          <a:xfrm>
            <a:off x="1300559" y="5373217"/>
            <a:ext cx="6102678" cy="461665"/>
          </a:xfrm>
          <a:prstGeom prst="rect">
            <a:avLst/>
          </a:prstGeom>
        </p:spPr>
        <p:txBody>
          <a:bodyPr wrap="square">
            <a:spAutoFit/>
          </a:bodyPr>
          <a:lstStyle/>
          <a:p>
            <a:r>
              <a:rPr lang="en-US" sz="1200" dirty="0">
                <a:hlinkClick r:id="rId2"/>
              </a:rPr>
              <a:t>http://www.cliffconsulting.net/CCI%20Publications/System%20Guidelines%20w%20Matrix%20v4.pdf</a:t>
            </a:r>
            <a:r>
              <a:rPr lang="lv-LV" sz="1200" dirty="0"/>
              <a:t> </a:t>
            </a:r>
            <a:endParaRPr lang="en-US" sz="1200" dirty="0"/>
          </a:p>
        </p:txBody>
      </p:sp>
    </p:spTree>
    <p:extLst>
      <p:ext uri="{BB962C8B-B14F-4D97-AF65-F5344CB8AC3E}">
        <p14:creationId xmlns:p14="http://schemas.microsoft.com/office/powerpoint/2010/main" val="425541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968C5AB3-690E-4CCC-9377-1881868B6B7C}" type="slidenum">
              <a:rPr lang="en-US" smtClean="0"/>
              <a:t>21</a:t>
            </a:fld>
            <a:endParaRPr lang="en-US"/>
          </a:p>
        </p:txBody>
      </p:sp>
      <p:pic>
        <p:nvPicPr>
          <p:cNvPr id="3074" name="Picture 2" descr="http://www.theshaunsays.com/wp-content/uploads/2012/03/greenquestion.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62" b="95073" l="10000" r="90000">
                        <a14:foregroundMark x1="23400" y1="85584" x2="21400" y2="89234"/>
                        <a14:foregroundMark x1="19400" y1="39964" x2="15400" y2="37409"/>
                        <a14:foregroundMark x1="16800" y1="38869" x2="17600" y2="55109"/>
                        <a14:foregroundMark x1="17400" y1="55474" x2="21600" y2="86314"/>
                        <a14:foregroundMark x1="47600" y1="65693" x2="44000" y2="46533"/>
                        <a14:foregroundMark x1="47600" y1="63686" x2="37000" y2="62956"/>
                        <a14:foregroundMark x1="37400" y1="63321" x2="44800" y2="45073"/>
                        <a14:foregroundMark x1="19400" y1="37409" x2="25000" y2="17153"/>
                        <a14:foregroundMark x1="25400" y1="16788" x2="45400" y2="4562"/>
                        <a14:foregroundMark x1="45400" y1="5292" x2="78200" y2="7482"/>
                        <a14:foregroundMark x1="77400" y1="8759" x2="86600" y2="29015"/>
                        <a14:foregroundMark x1="87800" y1="30839" x2="78000" y2="58759"/>
                        <a14:foregroundMark x1="78200" y1="60949" x2="67200" y2="91058"/>
                        <a14:foregroundMark x1="67400" y1="91606" x2="42000" y2="93431"/>
                        <a14:foregroundMark x1="38800" y1="94343" x2="21000" y2="91058"/>
                        <a14:foregroundMark x1="22200" y1="87591" x2="18200" y2="93431"/>
                        <a14:foregroundMark x1="31800" y1="93978" x2="18400" y2="93066"/>
                        <a14:foregroundMark x1="67800" y1="75730" x2="39400" y2="62956"/>
                        <a14:foregroundMark x1="47200" y1="50182" x2="59200" y2="24818"/>
                      </a14:backgroundRemoval>
                    </a14:imgEffect>
                  </a14:imgLayer>
                </a14:imgProps>
              </a:ext>
              <a:ext uri="{28A0092B-C50C-407E-A947-70E740481C1C}">
                <a14:useLocalDpi xmlns:a14="http://schemas.microsoft.com/office/drawing/2010/main" val="0"/>
              </a:ext>
            </a:extLst>
          </a:blip>
          <a:srcRect/>
          <a:stretch>
            <a:fillRect/>
          </a:stretch>
        </p:blipFill>
        <p:spPr bwMode="auto">
          <a:xfrm>
            <a:off x="3134011" y="2024844"/>
            <a:ext cx="2875979" cy="3132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Datuma vietturis 1"/>
          <p:cNvSpPr>
            <a:spLocks noGrp="1"/>
          </p:cNvSpPr>
          <p:nvPr>
            <p:ph type="dt" sz="half" idx="10"/>
          </p:nvPr>
        </p:nvSpPr>
        <p:spPr/>
        <p:txBody>
          <a:bodyPr/>
          <a:lstStyle/>
          <a:p>
            <a:r>
              <a:rPr lang="lv-LV" dirty="0"/>
              <a:t>26</a:t>
            </a:r>
            <a:r>
              <a:rPr lang="en-US" dirty="0"/>
              <a:t>.0</a:t>
            </a:r>
            <a:r>
              <a:rPr lang="lv-LV" dirty="0"/>
              <a:t>5</a:t>
            </a:r>
            <a:r>
              <a:rPr lang="en-US" dirty="0"/>
              <a:t>.2016</a:t>
            </a:r>
          </a:p>
        </p:txBody>
      </p:sp>
    </p:spTree>
    <p:extLst>
      <p:ext uri="{BB962C8B-B14F-4D97-AF65-F5344CB8AC3E}">
        <p14:creationId xmlns:p14="http://schemas.microsoft.com/office/powerpoint/2010/main" val="382440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Atkārtojums: Tipiski posmi programmatūras izstrādē</a:t>
            </a:r>
            <a:endParaRPr lang="en-US" dirty="0"/>
          </a:p>
        </p:txBody>
      </p:sp>
      <p:sp>
        <p:nvSpPr>
          <p:cNvPr id="3" name="Content Placeholder 2"/>
          <p:cNvSpPr>
            <a:spLocks noGrp="1"/>
          </p:cNvSpPr>
          <p:nvPr>
            <p:ph idx="1"/>
          </p:nvPr>
        </p:nvSpPr>
        <p:spPr/>
        <p:txBody>
          <a:bodyPr>
            <a:normAutofit/>
          </a:bodyPr>
          <a:lstStyle/>
          <a:p>
            <a:pPr marL="0" indent="0">
              <a:buNone/>
            </a:pPr>
            <a:r>
              <a:rPr lang="lv-LV" b="1" noProof="0" dirty="0"/>
              <a:t>Ideja </a:t>
            </a:r>
            <a:r>
              <a:rPr lang="en-US" sz="1238" dirty="0"/>
              <a:t> </a:t>
            </a:r>
            <a:r>
              <a:rPr lang="en-US" b="1" noProof="0" dirty="0"/>
              <a:t>– “</a:t>
            </a:r>
            <a:r>
              <a:rPr lang="lv-LV" noProof="0" dirty="0">
                <a:solidFill>
                  <a:srgbClr val="FF0000"/>
                </a:solidFill>
              </a:rPr>
              <a:t>Kāpēc un kas</a:t>
            </a:r>
            <a:r>
              <a:rPr lang="en-US" noProof="0" dirty="0"/>
              <a:t>” </a:t>
            </a:r>
            <a:r>
              <a:rPr lang="lv-LV" noProof="0" dirty="0"/>
              <a:t>ir nepieciešams, vispārējas prasības, projekta tvērums</a:t>
            </a:r>
            <a:r>
              <a:rPr lang="en-US" dirty="0"/>
              <a:t>;</a:t>
            </a:r>
            <a:endParaRPr lang="lv-LV" b="1" dirty="0"/>
          </a:p>
          <a:p>
            <a:pPr marL="0" indent="0">
              <a:buNone/>
            </a:pPr>
            <a:r>
              <a:rPr lang="lv-LV" b="1" dirty="0"/>
              <a:t>	S</a:t>
            </a:r>
            <a:r>
              <a:rPr lang="lv-LV" b="1" noProof="0" dirty="0" err="1"/>
              <a:t>istēmanalīze</a:t>
            </a:r>
            <a:r>
              <a:rPr lang="lv-LV" b="1" noProof="0" dirty="0"/>
              <a:t> </a:t>
            </a:r>
            <a:r>
              <a:rPr lang="en-US" noProof="0" dirty="0"/>
              <a:t> – «</a:t>
            </a:r>
            <a:r>
              <a:rPr lang="lv-LV" noProof="0" dirty="0">
                <a:solidFill>
                  <a:srgbClr val="FF0000"/>
                </a:solidFill>
              </a:rPr>
              <a:t>Saprast</a:t>
            </a:r>
            <a:r>
              <a:rPr lang="lv-LV" noProof="0" dirty="0"/>
              <a:t>, kas ir nepieciešams</a:t>
            </a:r>
            <a:r>
              <a:rPr lang="en-US" noProof="0" dirty="0"/>
              <a:t>», </a:t>
            </a:r>
            <a:r>
              <a:rPr lang="lv-LV" noProof="0" dirty="0"/>
              <a:t>galvenais rezultāts ir detalizēts prasību dokuments</a:t>
            </a:r>
            <a:r>
              <a:rPr lang="en-US" noProof="0" dirty="0"/>
              <a:t>;</a:t>
            </a:r>
          </a:p>
          <a:p>
            <a:pPr marL="0" indent="0">
              <a:buNone/>
            </a:pPr>
            <a:r>
              <a:rPr lang="lv-LV" b="1" noProof="0" dirty="0"/>
              <a:t>Būvēšana </a:t>
            </a:r>
            <a:r>
              <a:rPr lang="en-US" sz="1238" i="1" dirty="0"/>
              <a:t> </a:t>
            </a:r>
            <a:r>
              <a:rPr lang="en-US" noProof="0" dirty="0"/>
              <a:t>– </a:t>
            </a:r>
            <a:endParaRPr lang="lv-LV" noProof="0" dirty="0"/>
          </a:p>
          <a:p>
            <a:pPr marL="285750" lvl="1" indent="0">
              <a:buNone/>
            </a:pPr>
            <a:r>
              <a:rPr lang="lv-LV" b="1" dirty="0"/>
              <a:t>Projektēšana </a:t>
            </a:r>
            <a:r>
              <a:rPr lang="en-US" sz="1238" i="1" dirty="0"/>
              <a:t> </a:t>
            </a:r>
            <a:r>
              <a:rPr lang="en-US" dirty="0"/>
              <a:t>– «</a:t>
            </a:r>
            <a:r>
              <a:rPr lang="lv-LV" dirty="0">
                <a:solidFill>
                  <a:srgbClr val="FF0000"/>
                </a:solidFill>
              </a:rPr>
              <a:t>Kā</a:t>
            </a:r>
            <a:r>
              <a:rPr lang="en-US" dirty="0"/>
              <a:t>» - </a:t>
            </a:r>
            <a:r>
              <a:rPr lang="lv-LV" dirty="0"/>
              <a:t>vienošanās, kā prasības tiks sasniegtas </a:t>
            </a:r>
            <a:r>
              <a:rPr lang="en-US" dirty="0"/>
              <a:t>(</a:t>
            </a:r>
            <a:r>
              <a:rPr lang="lv-LV" dirty="0"/>
              <a:t>tai skaitā arhitektūra, tehnoloģijas, datu struktūras, </a:t>
            </a:r>
            <a:r>
              <a:rPr lang="lv-LV" dirty="0" err="1"/>
              <a:t>ekrānformas</a:t>
            </a:r>
            <a:r>
              <a:rPr lang="lv-LV" dirty="0"/>
              <a:t> un pārskati u.t.t.</a:t>
            </a:r>
            <a:r>
              <a:rPr lang="en-US" dirty="0"/>
              <a:t>);</a:t>
            </a:r>
          </a:p>
          <a:p>
            <a:pPr marL="285750" lvl="1" indent="0">
              <a:buNone/>
            </a:pPr>
            <a:r>
              <a:rPr lang="lv-LV" b="1" noProof="0" dirty="0"/>
              <a:t>Izstrāde -</a:t>
            </a:r>
            <a:r>
              <a:rPr lang="lv-LV" noProof="0" dirty="0"/>
              <a:t> </a:t>
            </a:r>
            <a:r>
              <a:rPr lang="en-US" noProof="0" dirty="0"/>
              <a:t>«</a:t>
            </a:r>
            <a:r>
              <a:rPr lang="lv-LV" noProof="0" dirty="0">
                <a:solidFill>
                  <a:srgbClr val="FF0000"/>
                </a:solidFill>
              </a:rPr>
              <a:t>Darīt to</a:t>
            </a:r>
            <a:r>
              <a:rPr lang="en-US" noProof="0" dirty="0"/>
              <a:t>» - </a:t>
            </a:r>
            <a:r>
              <a:rPr lang="lv-LV" noProof="0" dirty="0"/>
              <a:t>radīt programmatūru, kas apmierina prasības, pārbaudīt un dokumentēt to</a:t>
            </a:r>
            <a:r>
              <a:rPr lang="en-US" noProof="0" dirty="0"/>
              <a:t>;</a:t>
            </a:r>
          </a:p>
          <a:p>
            <a:pPr marL="0" indent="0">
              <a:buNone/>
            </a:pPr>
            <a:r>
              <a:rPr lang="lv-LV" b="1" noProof="0" dirty="0"/>
              <a:t>Ieviešana </a:t>
            </a:r>
            <a:r>
              <a:rPr lang="en-US" noProof="0" dirty="0"/>
              <a:t>– «</a:t>
            </a:r>
            <a:r>
              <a:rPr lang="lv-LV" noProof="0" dirty="0">
                <a:solidFill>
                  <a:srgbClr val="FF0000"/>
                </a:solidFill>
              </a:rPr>
              <a:t>Sākt lietot</a:t>
            </a:r>
            <a:r>
              <a:rPr lang="en-US" noProof="0" dirty="0"/>
              <a:t>» - </a:t>
            </a:r>
            <a:r>
              <a:rPr lang="lv-LV" noProof="0" dirty="0"/>
              <a:t>pārliecināties, ka rezultāts ir izmantojams lietošanai, uzsākt tā izmantošanu</a:t>
            </a:r>
            <a:endParaRPr lang="en-US" noProof="0" dirty="0"/>
          </a:p>
          <a:p>
            <a:pPr marL="0" indent="0">
              <a:buNone/>
            </a:pPr>
            <a:r>
              <a:rPr lang="lv-LV" b="1" noProof="0" dirty="0"/>
              <a:t>Izmantošana, atbalsts </a:t>
            </a:r>
            <a:r>
              <a:rPr lang="lv-LV" sz="1238" i="1" dirty="0"/>
              <a:t>(s</a:t>
            </a:r>
            <a:r>
              <a:rPr lang="en-US" sz="1238" i="1" dirty="0" err="1"/>
              <a:t>upport</a:t>
            </a:r>
            <a:r>
              <a:rPr lang="lv-LV" sz="1238" i="1" dirty="0"/>
              <a:t>)</a:t>
            </a:r>
            <a:r>
              <a:rPr lang="en-US" sz="1238" i="1" dirty="0"/>
              <a:t> </a:t>
            </a:r>
            <a:r>
              <a:rPr lang="en-US" noProof="0" dirty="0"/>
              <a:t>– «</a:t>
            </a:r>
            <a:r>
              <a:rPr lang="lv-LV" noProof="0" dirty="0">
                <a:solidFill>
                  <a:srgbClr val="FF0000"/>
                </a:solidFill>
              </a:rPr>
              <a:t>Izmantot</a:t>
            </a:r>
            <a:r>
              <a:rPr lang="en-US" noProof="0" dirty="0"/>
              <a:t>» - </a:t>
            </a:r>
            <a:r>
              <a:rPr lang="lv-LV" dirty="0"/>
              <a:t>nodrošināt, ka programmatūra joprojām ir lietojama un tiek lietota</a:t>
            </a:r>
          </a:p>
          <a:p>
            <a:pPr marL="0" indent="0">
              <a:buNone/>
            </a:pPr>
            <a:r>
              <a:rPr lang="lv-LV" b="1" noProof="0" dirty="0"/>
              <a:t>Darbības izbeigšana </a:t>
            </a:r>
            <a:r>
              <a:rPr lang="lv-LV" noProof="0" dirty="0"/>
              <a:t>– sistēmas izmantošanas pārtraukšana plānotā, drošā veidā</a:t>
            </a:r>
            <a:endParaRPr lang="en-US" noProof="0" dirty="0"/>
          </a:p>
        </p:txBody>
      </p:sp>
      <p:sp>
        <p:nvSpPr>
          <p:cNvPr id="6" name="Slaida numura vietturis 5"/>
          <p:cNvSpPr>
            <a:spLocks noGrp="1"/>
          </p:cNvSpPr>
          <p:nvPr>
            <p:ph type="sldNum" sz="quarter" idx="4"/>
          </p:nvPr>
        </p:nvSpPr>
        <p:spPr/>
        <p:txBody>
          <a:bodyPr/>
          <a:lstStyle/>
          <a:p>
            <a:fld id="{87DA1863-D7E2-4567-973E-C0BF8B9748DC}" type="slidenum">
              <a:rPr lang="en-US" smtClean="0"/>
              <a:t>3</a:t>
            </a:fld>
            <a:endParaRPr lang="en-US"/>
          </a:p>
        </p:txBody>
      </p:sp>
      <p:sp>
        <p:nvSpPr>
          <p:cNvPr id="7" name="Datuma vietturis 6"/>
          <p:cNvSpPr>
            <a:spLocks noGrp="1"/>
          </p:cNvSpPr>
          <p:nvPr>
            <p:ph type="dt" sz="half" idx="2"/>
          </p:nvPr>
        </p:nvSpPr>
        <p:spPr/>
        <p:txBody>
          <a:bodyPr/>
          <a:lstStyle/>
          <a:p>
            <a:r>
              <a:rPr lang="lv-LV" dirty="0"/>
              <a:t>26</a:t>
            </a:r>
            <a:r>
              <a:rPr lang="en-US" dirty="0"/>
              <a:t>.0</a:t>
            </a:r>
            <a:r>
              <a:rPr lang="lv-LV" dirty="0"/>
              <a:t>5</a:t>
            </a:r>
            <a:r>
              <a:rPr lang="en-US" dirty="0"/>
              <a:t>.2016</a:t>
            </a:r>
          </a:p>
        </p:txBody>
      </p:sp>
      <p:sp>
        <p:nvSpPr>
          <p:cNvPr id="8" name="Rounded Rectangle 7"/>
          <p:cNvSpPr/>
          <p:nvPr/>
        </p:nvSpPr>
        <p:spPr bwMode="auto">
          <a:xfrm>
            <a:off x="171366" y="4779150"/>
            <a:ext cx="1355300" cy="70207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Ideja</a:t>
            </a:r>
            <a:r>
              <a:rPr lang="en-US" sz="1200" dirty="0">
                <a:solidFill>
                  <a:schemeClr val="tx1"/>
                </a:solidFill>
                <a:latin typeface="Arial" charset="0"/>
                <a:cs typeface="Times New Roman" pitchFamily="18" charset="0"/>
              </a:rPr>
              <a:t> </a:t>
            </a:r>
            <a:endParaRPr lang="lv-LV" sz="1200" dirty="0">
              <a:solidFill>
                <a:schemeClr val="tx1"/>
              </a:solidFill>
              <a:latin typeface="Arial" charset="0"/>
              <a:cs typeface="Times New Roman" pitchFamily="18" charset="0"/>
            </a:endParaRPr>
          </a:p>
          <a:p>
            <a:pPr algn="ctr"/>
            <a:r>
              <a:rPr lang="en-US" sz="1200" dirty="0">
                <a:solidFill>
                  <a:schemeClr val="tx1"/>
                </a:solidFill>
                <a:latin typeface="Arial" charset="0"/>
                <a:cs typeface="Times New Roman" pitchFamily="18" charset="0"/>
              </a:rPr>
              <a:t>(Concept)</a:t>
            </a:r>
          </a:p>
        </p:txBody>
      </p:sp>
      <p:sp>
        <p:nvSpPr>
          <p:cNvPr id="9" name="Rounded Rectangle 8"/>
          <p:cNvSpPr/>
          <p:nvPr/>
        </p:nvSpPr>
        <p:spPr bwMode="auto">
          <a:xfrm>
            <a:off x="1655818" y="4779150"/>
            <a:ext cx="1355300" cy="702078"/>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lv-LV" sz="1200" dirty="0">
                <a:solidFill>
                  <a:schemeClr val="tx1"/>
                </a:solidFill>
                <a:latin typeface="Arial" charset="0"/>
                <a:cs typeface="Times New Roman" pitchFamily="18" charset="0"/>
              </a:rPr>
              <a:t>Būvēšana</a:t>
            </a:r>
          </a:p>
          <a:p>
            <a:pPr algn="ctr"/>
            <a:r>
              <a:rPr lang="en-US" sz="1200" dirty="0">
                <a:solidFill>
                  <a:schemeClr val="tx1"/>
                </a:solidFill>
                <a:latin typeface="Arial" charset="0"/>
                <a:cs typeface="Times New Roman" pitchFamily="18" charset="0"/>
              </a:rPr>
              <a:t>(Development)</a:t>
            </a:r>
          </a:p>
        </p:txBody>
      </p:sp>
      <p:sp>
        <p:nvSpPr>
          <p:cNvPr id="10" name="Rounded Rectangle 9"/>
          <p:cNvSpPr/>
          <p:nvPr/>
        </p:nvSpPr>
        <p:spPr bwMode="auto">
          <a:xfrm>
            <a:off x="3140271" y="4779150"/>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Ieviešana</a:t>
            </a:r>
            <a:r>
              <a:rPr lang="en-US" sz="1200" dirty="0">
                <a:solidFill>
                  <a:schemeClr val="tx1"/>
                </a:solidFill>
                <a:latin typeface="Arial" charset="0"/>
                <a:cs typeface="Times New Roman" pitchFamily="18" charset="0"/>
              </a:rPr>
              <a:t> (Production)</a:t>
            </a:r>
          </a:p>
        </p:txBody>
      </p:sp>
      <p:sp>
        <p:nvSpPr>
          <p:cNvPr id="11" name="Rounded Rectangle 10"/>
          <p:cNvSpPr/>
          <p:nvPr/>
        </p:nvSpPr>
        <p:spPr bwMode="auto">
          <a:xfrm>
            <a:off x="4624723" y="4779150"/>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Izmantošana</a:t>
            </a:r>
            <a:r>
              <a:rPr lang="en-US" sz="1200" dirty="0">
                <a:solidFill>
                  <a:schemeClr val="tx1"/>
                </a:solidFill>
                <a:latin typeface="Arial" charset="0"/>
                <a:cs typeface="Times New Roman" pitchFamily="18" charset="0"/>
              </a:rPr>
              <a:t> (Utilization)</a:t>
            </a:r>
          </a:p>
        </p:txBody>
      </p:sp>
      <p:sp>
        <p:nvSpPr>
          <p:cNvPr id="12" name="Rounded Rectangle 11"/>
          <p:cNvSpPr/>
          <p:nvPr/>
        </p:nvSpPr>
        <p:spPr bwMode="auto">
          <a:xfrm>
            <a:off x="6109176" y="4779150"/>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Atbalsts</a:t>
            </a:r>
            <a:r>
              <a:rPr lang="en-US" sz="1200" dirty="0">
                <a:solidFill>
                  <a:schemeClr val="tx1"/>
                </a:solidFill>
                <a:latin typeface="Arial" charset="0"/>
                <a:cs typeface="Times New Roman" pitchFamily="18" charset="0"/>
              </a:rPr>
              <a:t> (Support)</a:t>
            </a:r>
          </a:p>
        </p:txBody>
      </p:sp>
      <p:sp>
        <p:nvSpPr>
          <p:cNvPr id="13" name="Rounded Rectangle 12"/>
          <p:cNvSpPr/>
          <p:nvPr/>
        </p:nvSpPr>
        <p:spPr bwMode="auto">
          <a:xfrm>
            <a:off x="7593628" y="4779150"/>
            <a:ext cx="1355300" cy="702078"/>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ts val="0"/>
              </a:spcBef>
              <a:spcAft>
                <a:spcPts val="0"/>
              </a:spcAft>
            </a:pPr>
            <a:r>
              <a:rPr lang="lv-LV" sz="1200" dirty="0"/>
              <a:t>Darbības izbeigšana</a:t>
            </a:r>
          </a:p>
          <a:p>
            <a:pPr algn="ctr">
              <a:spcBef>
                <a:spcPts val="0"/>
              </a:spcBef>
              <a:spcAft>
                <a:spcPts val="0"/>
              </a:spcAft>
            </a:pPr>
            <a:r>
              <a:rPr lang="lv-LV" sz="1200" i="1" dirty="0"/>
              <a:t>(</a:t>
            </a:r>
            <a:r>
              <a:rPr lang="lv-LV" sz="1200" i="1" dirty="0" err="1"/>
              <a:t>Retirement</a:t>
            </a:r>
            <a:r>
              <a:rPr lang="lv-LV" sz="1200" i="1" dirty="0"/>
              <a:t>)</a:t>
            </a:r>
            <a:endParaRPr lang="en-US" sz="1200" dirty="0">
              <a:solidFill>
                <a:schemeClr val="tx1"/>
              </a:solidFill>
              <a:latin typeface="Arial" charset="0"/>
              <a:cs typeface="Times New Roman" pitchFamily="18" charset="0"/>
            </a:endParaRPr>
          </a:p>
        </p:txBody>
      </p:sp>
      <p:sp>
        <p:nvSpPr>
          <p:cNvPr id="14" name="Taisnstūris 22"/>
          <p:cNvSpPr/>
          <p:nvPr/>
        </p:nvSpPr>
        <p:spPr>
          <a:xfrm>
            <a:off x="162018" y="5551349"/>
            <a:ext cx="9108504" cy="253916"/>
          </a:xfrm>
          <a:prstGeom prst="rect">
            <a:avLst/>
          </a:prstGeom>
        </p:spPr>
        <p:txBody>
          <a:bodyPr wrap="square">
            <a:spAutoFit/>
          </a:bodyPr>
          <a:lstStyle/>
          <a:p>
            <a:r>
              <a:rPr lang="en-US" sz="1050" dirty="0"/>
              <a:t>ISO/IEC TR 24748-1:2010(E)</a:t>
            </a:r>
            <a:r>
              <a:rPr lang="lv-LV" sz="1050" dirty="0"/>
              <a:t> </a:t>
            </a:r>
            <a:r>
              <a:rPr lang="en-US" sz="1050" dirty="0"/>
              <a:t>Systems and software engineering — Life</a:t>
            </a:r>
            <a:r>
              <a:rPr lang="lv-LV" sz="1050" dirty="0"/>
              <a:t> </a:t>
            </a:r>
            <a:r>
              <a:rPr lang="en-US" sz="1050" dirty="0"/>
              <a:t>cycle management</a:t>
            </a:r>
            <a:r>
              <a:rPr lang="lv-LV" sz="1050" dirty="0"/>
              <a:t> </a:t>
            </a:r>
            <a:r>
              <a:rPr lang="en-US" sz="1050" dirty="0"/>
              <a:t>Part 1:</a:t>
            </a:r>
            <a:r>
              <a:rPr lang="lv-LV" sz="1050" dirty="0"/>
              <a:t> </a:t>
            </a:r>
            <a:r>
              <a:rPr lang="en-US" sz="1050" dirty="0"/>
              <a:t>Guide for life cycle management</a:t>
            </a:r>
          </a:p>
        </p:txBody>
      </p:sp>
    </p:spTree>
    <p:extLst>
      <p:ext uri="{BB962C8B-B14F-4D97-AF65-F5344CB8AC3E}">
        <p14:creationId xmlns:p14="http://schemas.microsoft.com/office/powerpoint/2010/main" val="218652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2"/>
          </p:nvPr>
        </p:nvSpPr>
        <p:spPr/>
        <p:txBody>
          <a:bodyPr/>
          <a:lstStyle/>
          <a:p>
            <a:r>
              <a:rPr lang="lv-LV" dirty="0"/>
              <a:t>26</a:t>
            </a:r>
            <a:r>
              <a:rPr lang="en-US" dirty="0"/>
              <a:t>.0</a:t>
            </a:r>
            <a:r>
              <a:rPr lang="lv-LV" dirty="0"/>
              <a:t>5</a:t>
            </a:r>
            <a:r>
              <a:rPr lang="en-US" dirty="0"/>
              <a:t>.2016</a:t>
            </a:r>
          </a:p>
        </p:txBody>
      </p:sp>
      <p:sp>
        <p:nvSpPr>
          <p:cNvPr id="5" name="Slide Number Placeholder 4"/>
          <p:cNvSpPr>
            <a:spLocks noGrp="1"/>
          </p:cNvSpPr>
          <p:nvPr>
            <p:ph type="sldNum" sz="quarter" idx="4"/>
          </p:nvPr>
        </p:nvSpPr>
        <p:spPr/>
        <p:txBody>
          <a:bodyPr/>
          <a:lstStyle/>
          <a:p>
            <a:fld id="{968C5AB3-690E-4CCC-9377-1881868B6B7C}" type="slidenum">
              <a:rPr lang="en-US" smtClean="0"/>
              <a:t>4</a:t>
            </a:fld>
            <a:endParaRPr lang="en-US"/>
          </a:p>
        </p:txBody>
      </p:sp>
      <p:sp>
        <p:nvSpPr>
          <p:cNvPr id="6" name="Rounded Rectangle 5"/>
          <p:cNvSpPr/>
          <p:nvPr/>
        </p:nvSpPr>
        <p:spPr bwMode="auto">
          <a:xfrm>
            <a:off x="311646" y="1268760"/>
            <a:ext cx="1355300" cy="70207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Ideja</a:t>
            </a:r>
            <a:r>
              <a:rPr lang="en-US" sz="1200" dirty="0">
                <a:solidFill>
                  <a:schemeClr val="tx1"/>
                </a:solidFill>
                <a:latin typeface="Arial" charset="0"/>
                <a:cs typeface="Times New Roman" pitchFamily="18" charset="0"/>
              </a:rPr>
              <a:t> </a:t>
            </a:r>
            <a:endParaRPr lang="lv-LV" sz="1200" dirty="0">
              <a:solidFill>
                <a:schemeClr val="tx1"/>
              </a:solidFill>
              <a:latin typeface="Arial" charset="0"/>
              <a:cs typeface="Times New Roman" pitchFamily="18" charset="0"/>
            </a:endParaRPr>
          </a:p>
          <a:p>
            <a:pPr algn="ctr"/>
            <a:r>
              <a:rPr lang="en-US" sz="1200" dirty="0">
                <a:solidFill>
                  <a:schemeClr val="tx1"/>
                </a:solidFill>
                <a:latin typeface="Arial" charset="0"/>
                <a:cs typeface="Times New Roman" pitchFamily="18" charset="0"/>
              </a:rPr>
              <a:t>(Concept)</a:t>
            </a:r>
          </a:p>
        </p:txBody>
      </p:sp>
      <p:sp>
        <p:nvSpPr>
          <p:cNvPr id="7" name="Rounded Rectangle 6"/>
          <p:cNvSpPr/>
          <p:nvPr/>
        </p:nvSpPr>
        <p:spPr bwMode="auto">
          <a:xfrm>
            <a:off x="1796098" y="1268760"/>
            <a:ext cx="1355300" cy="702078"/>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lv-LV" sz="1200" dirty="0">
                <a:solidFill>
                  <a:schemeClr val="tx1"/>
                </a:solidFill>
                <a:latin typeface="Arial" charset="0"/>
                <a:cs typeface="Times New Roman" pitchFamily="18" charset="0"/>
              </a:rPr>
              <a:t>Būvēšana</a:t>
            </a:r>
          </a:p>
          <a:p>
            <a:pPr algn="ctr"/>
            <a:r>
              <a:rPr lang="en-US" sz="1200" dirty="0">
                <a:solidFill>
                  <a:schemeClr val="tx1"/>
                </a:solidFill>
                <a:latin typeface="Arial" charset="0"/>
                <a:cs typeface="Times New Roman" pitchFamily="18" charset="0"/>
              </a:rPr>
              <a:t>(Development)</a:t>
            </a:r>
          </a:p>
        </p:txBody>
      </p:sp>
      <p:sp>
        <p:nvSpPr>
          <p:cNvPr id="8" name="Rounded Rectangle 7"/>
          <p:cNvSpPr/>
          <p:nvPr/>
        </p:nvSpPr>
        <p:spPr bwMode="auto">
          <a:xfrm>
            <a:off x="3280551" y="1268760"/>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Ieviešana</a:t>
            </a:r>
            <a:r>
              <a:rPr lang="en-US" sz="1200" dirty="0">
                <a:solidFill>
                  <a:schemeClr val="tx1"/>
                </a:solidFill>
                <a:latin typeface="Arial" charset="0"/>
                <a:cs typeface="Times New Roman" pitchFamily="18" charset="0"/>
              </a:rPr>
              <a:t> (Production)</a:t>
            </a:r>
          </a:p>
        </p:txBody>
      </p:sp>
      <p:sp>
        <p:nvSpPr>
          <p:cNvPr id="9" name="Rounded Rectangle 8"/>
          <p:cNvSpPr/>
          <p:nvPr/>
        </p:nvSpPr>
        <p:spPr bwMode="auto">
          <a:xfrm>
            <a:off x="4765003" y="1268760"/>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Izmantošana</a:t>
            </a:r>
            <a:r>
              <a:rPr lang="en-US" sz="1200" dirty="0">
                <a:solidFill>
                  <a:schemeClr val="tx1"/>
                </a:solidFill>
                <a:latin typeface="Arial" charset="0"/>
                <a:cs typeface="Times New Roman" pitchFamily="18" charset="0"/>
              </a:rPr>
              <a:t> (Utilization)</a:t>
            </a:r>
          </a:p>
        </p:txBody>
      </p:sp>
      <p:sp>
        <p:nvSpPr>
          <p:cNvPr id="10" name="Rounded Rectangle 9"/>
          <p:cNvSpPr/>
          <p:nvPr/>
        </p:nvSpPr>
        <p:spPr bwMode="auto">
          <a:xfrm>
            <a:off x="6249456" y="1268760"/>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en-US" sz="1200" dirty="0" err="1">
                <a:solidFill>
                  <a:schemeClr val="tx1"/>
                </a:solidFill>
                <a:latin typeface="Arial" charset="0"/>
                <a:cs typeface="Times New Roman" pitchFamily="18" charset="0"/>
              </a:rPr>
              <a:t>Atbalsts</a:t>
            </a:r>
            <a:r>
              <a:rPr lang="en-US" sz="1200" dirty="0">
                <a:solidFill>
                  <a:schemeClr val="tx1"/>
                </a:solidFill>
                <a:latin typeface="Arial" charset="0"/>
                <a:cs typeface="Times New Roman" pitchFamily="18" charset="0"/>
              </a:rPr>
              <a:t> (Support)</a:t>
            </a:r>
          </a:p>
        </p:txBody>
      </p:sp>
      <p:sp>
        <p:nvSpPr>
          <p:cNvPr id="11" name="Rounded Rectangle 10"/>
          <p:cNvSpPr/>
          <p:nvPr/>
        </p:nvSpPr>
        <p:spPr bwMode="auto">
          <a:xfrm>
            <a:off x="7733908" y="1268760"/>
            <a:ext cx="1355300" cy="702078"/>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ts val="0"/>
              </a:spcBef>
              <a:spcAft>
                <a:spcPts val="0"/>
              </a:spcAft>
            </a:pPr>
            <a:r>
              <a:rPr lang="lv-LV" sz="1200" dirty="0"/>
              <a:t>Darbības izbeigšana</a:t>
            </a:r>
          </a:p>
          <a:p>
            <a:pPr algn="ctr">
              <a:spcBef>
                <a:spcPts val="0"/>
              </a:spcBef>
              <a:spcAft>
                <a:spcPts val="0"/>
              </a:spcAft>
            </a:pPr>
            <a:r>
              <a:rPr lang="lv-LV" sz="1200" i="1" dirty="0"/>
              <a:t>(</a:t>
            </a:r>
            <a:r>
              <a:rPr lang="lv-LV" sz="1200" i="1" dirty="0" err="1"/>
              <a:t>Retirement</a:t>
            </a:r>
            <a:r>
              <a:rPr lang="lv-LV" sz="1200" i="1" dirty="0"/>
              <a:t>)</a:t>
            </a:r>
            <a:endParaRPr lang="en-US" sz="1200" dirty="0">
              <a:solidFill>
                <a:schemeClr val="tx1"/>
              </a:solidFill>
              <a:latin typeface="Arial" charset="0"/>
              <a:cs typeface="Times New Roman" pitchFamily="18" charset="0"/>
            </a:endParaRPr>
          </a:p>
        </p:txBody>
      </p:sp>
      <p:grpSp>
        <p:nvGrpSpPr>
          <p:cNvPr id="23" name="Group 22"/>
          <p:cNvGrpSpPr/>
          <p:nvPr/>
        </p:nvGrpSpPr>
        <p:grpSpPr>
          <a:xfrm>
            <a:off x="766996" y="1970838"/>
            <a:ext cx="7560840" cy="2227556"/>
            <a:chOff x="766996" y="1970838"/>
            <a:chExt cx="7560840" cy="2227556"/>
          </a:xfrm>
        </p:grpSpPr>
        <p:sp>
          <p:nvSpPr>
            <p:cNvPr id="17" name="Right Arrow 16"/>
            <p:cNvSpPr/>
            <p:nvPr/>
          </p:nvSpPr>
          <p:spPr bwMode="auto">
            <a:xfrm>
              <a:off x="766996" y="3631331"/>
              <a:ext cx="7560840" cy="432048"/>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cs typeface="Times New Roman" pitchFamily="18" charset="0"/>
              </a:endParaRPr>
            </a:p>
          </p:txBody>
        </p:sp>
        <p:sp>
          <p:nvSpPr>
            <p:cNvPr id="13" name="Rounded Rectangle 12"/>
            <p:cNvSpPr/>
            <p:nvPr/>
          </p:nvSpPr>
          <p:spPr bwMode="auto">
            <a:xfrm>
              <a:off x="1475656" y="3496316"/>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lv-LV" sz="1200" dirty="0">
                  <a:solidFill>
                    <a:schemeClr val="tx1"/>
                  </a:solidFill>
                  <a:latin typeface="Arial" charset="0"/>
                  <a:cs typeface="Times New Roman" pitchFamily="18" charset="0"/>
                </a:rPr>
                <a:t>Akceptēšana </a:t>
              </a:r>
              <a:r>
                <a:rPr lang="lv-LV" sz="1200" dirty="0" err="1">
                  <a:solidFill>
                    <a:schemeClr val="tx1"/>
                  </a:solidFill>
                  <a:latin typeface="Arial" charset="0"/>
                  <a:cs typeface="Times New Roman" pitchFamily="18" charset="0"/>
                </a:rPr>
                <a:t>Akcepttestēšana</a:t>
              </a:r>
              <a:endParaRPr lang="en-US" sz="1200" dirty="0">
                <a:solidFill>
                  <a:schemeClr val="tx1"/>
                </a:solidFill>
                <a:latin typeface="Arial" charset="0"/>
                <a:cs typeface="Times New Roman" pitchFamily="18" charset="0"/>
              </a:endParaRPr>
            </a:p>
          </p:txBody>
        </p:sp>
        <p:sp>
          <p:nvSpPr>
            <p:cNvPr id="14" name="Rounded Rectangle 13"/>
            <p:cNvSpPr/>
            <p:nvPr/>
          </p:nvSpPr>
          <p:spPr bwMode="auto">
            <a:xfrm>
              <a:off x="3023872" y="3479176"/>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lv-LV" sz="1200" dirty="0">
                  <a:solidFill>
                    <a:schemeClr val="tx1"/>
                  </a:solidFill>
                  <a:latin typeface="Arial" charset="0"/>
                  <a:cs typeface="Times New Roman" pitchFamily="18" charset="0"/>
                </a:rPr>
                <a:t>Uzstādīšana</a:t>
              </a:r>
              <a:endParaRPr lang="en-US" sz="1200" dirty="0">
                <a:solidFill>
                  <a:schemeClr val="tx1"/>
                </a:solidFill>
                <a:latin typeface="Arial" charset="0"/>
                <a:cs typeface="Times New Roman" pitchFamily="18" charset="0"/>
              </a:endParaRPr>
            </a:p>
          </p:txBody>
        </p:sp>
        <p:sp>
          <p:nvSpPr>
            <p:cNvPr id="15" name="Rounded Rectangle 14"/>
            <p:cNvSpPr/>
            <p:nvPr/>
          </p:nvSpPr>
          <p:spPr bwMode="auto">
            <a:xfrm>
              <a:off x="6120303" y="3480737"/>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lv-LV" sz="1200" dirty="0">
                  <a:solidFill>
                    <a:schemeClr val="tx1"/>
                  </a:solidFill>
                  <a:latin typeface="Arial" charset="0"/>
                  <a:cs typeface="Times New Roman" pitchFamily="18" charset="0"/>
                </a:rPr>
                <a:t>Starts</a:t>
              </a:r>
              <a:endParaRPr lang="en-US" sz="1200" dirty="0">
                <a:solidFill>
                  <a:schemeClr val="tx1"/>
                </a:solidFill>
                <a:latin typeface="Arial" charset="0"/>
                <a:cs typeface="Times New Roman" pitchFamily="18" charset="0"/>
              </a:endParaRPr>
            </a:p>
          </p:txBody>
        </p:sp>
        <p:sp>
          <p:nvSpPr>
            <p:cNvPr id="16" name="Rounded Rectangle 15"/>
            <p:cNvSpPr/>
            <p:nvPr/>
          </p:nvSpPr>
          <p:spPr bwMode="auto">
            <a:xfrm>
              <a:off x="4572088" y="3479176"/>
              <a:ext cx="1355300" cy="702078"/>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ctr" anchorCtr="0" compatLnSpc="1">
              <a:prstTxWarp prst="textNoShape">
                <a:avLst/>
              </a:prstTxWarp>
            </a:bodyPr>
            <a:lstStyle/>
            <a:p>
              <a:pPr algn="ctr"/>
              <a:r>
                <a:rPr lang="lv-LV" sz="1200" dirty="0">
                  <a:solidFill>
                    <a:schemeClr val="tx1"/>
                  </a:solidFill>
                  <a:latin typeface="Arial" charset="0"/>
                  <a:cs typeface="Times New Roman" pitchFamily="18" charset="0"/>
                </a:rPr>
                <a:t>Citu uzdevumu pabeigšana</a:t>
              </a:r>
              <a:endParaRPr lang="en-US" sz="1200" dirty="0">
                <a:solidFill>
                  <a:schemeClr val="tx1"/>
                </a:solidFill>
                <a:latin typeface="Arial" charset="0"/>
                <a:cs typeface="Times New Roman" pitchFamily="18" charset="0"/>
              </a:endParaRPr>
            </a:p>
          </p:txBody>
        </p:sp>
        <p:cxnSp>
          <p:nvCxnSpPr>
            <p:cNvPr id="19" name="Straight Connector 18"/>
            <p:cNvCxnSpPr>
              <a:stCxn id="8" idx="2"/>
              <a:endCxn id="13" idx="0"/>
            </p:cNvCxnSpPr>
            <p:nvPr/>
          </p:nvCxnSpPr>
          <p:spPr bwMode="auto">
            <a:xfrm flipH="1">
              <a:off x="2153306" y="1970838"/>
              <a:ext cx="1804895" cy="15254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stCxn id="8" idx="2"/>
              <a:endCxn id="15" idx="0"/>
            </p:cNvCxnSpPr>
            <p:nvPr/>
          </p:nvCxnSpPr>
          <p:spPr bwMode="auto">
            <a:xfrm>
              <a:off x="3958201" y="1970838"/>
              <a:ext cx="2839752" cy="150989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43301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6" fill="hold" grpId="0" nodeType="withEffect">
                                  <p:stCondLst>
                                    <p:cond delay="0"/>
                                  </p:stCondLst>
                                  <p:childTnLst>
                                    <p:animClr clrSpc="hsl" dir="cw">
                                      <p:cBhvr>
                                        <p:cTn id="6" dur="1000" fill="hold"/>
                                        <p:tgtEl>
                                          <p:spTgt spid="6"/>
                                        </p:tgtEl>
                                        <p:attrNameLst>
                                          <p:attrName>stroke.color</p:attrName>
                                        </p:attrNameLst>
                                      </p:cBhvr>
                                      <p:to>
                                        <a:srgbClr val="969696"/>
                                      </p:to>
                                    </p:animClr>
                                    <p:set>
                                      <p:cBhvr>
                                        <p:cTn id="7" dur="1000" fill="hold"/>
                                        <p:tgtEl>
                                          <p:spTgt spid="6"/>
                                        </p:tgtEl>
                                        <p:attrNameLst>
                                          <p:attrName>stroke.on</p:attrName>
                                        </p:attrNameLst>
                                      </p:cBhvr>
                                      <p:to>
                                        <p:strVal val="true"/>
                                      </p:to>
                                    </p:set>
                                  </p:childTnLst>
                                </p:cTn>
                              </p:par>
                              <p:par>
                                <p:cTn id="8" presetID="7" presetClass="emph" presetSubtype="6" fill="hold" grpId="0" nodeType="withEffect">
                                  <p:stCondLst>
                                    <p:cond delay="0"/>
                                  </p:stCondLst>
                                  <p:childTnLst>
                                    <p:animClr clrSpc="hsl" dir="cw">
                                      <p:cBhvr>
                                        <p:cTn id="9" dur="1000" fill="hold"/>
                                        <p:tgtEl>
                                          <p:spTgt spid="7"/>
                                        </p:tgtEl>
                                        <p:attrNameLst>
                                          <p:attrName>stroke.color</p:attrName>
                                        </p:attrNameLst>
                                      </p:cBhvr>
                                      <p:to>
                                        <a:srgbClr val="969696"/>
                                      </p:to>
                                    </p:animClr>
                                    <p:set>
                                      <p:cBhvr>
                                        <p:cTn id="10" dur="1000" fill="hold"/>
                                        <p:tgtEl>
                                          <p:spTgt spid="7"/>
                                        </p:tgtEl>
                                        <p:attrNameLst>
                                          <p:attrName>stroke.on</p:attrName>
                                        </p:attrNameLst>
                                      </p:cBhvr>
                                      <p:to>
                                        <p:strVal val="true"/>
                                      </p:to>
                                    </p:set>
                                  </p:childTnLst>
                                </p:cTn>
                              </p:par>
                              <p:par>
                                <p:cTn id="11" presetID="7" presetClass="emph" presetSubtype="6" fill="hold" grpId="0" nodeType="withEffect">
                                  <p:stCondLst>
                                    <p:cond delay="0"/>
                                  </p:stCondLst>
                                  <p:childTnLst>
                                    <p:animClr clrSpc="hsl" dir="cw">
                                      <p:cBhvr>
                                        <p:cTn id="12" dur="1000" fill="hold"/>
                                        <p:tgtEl>
                                          <p:spTgt spid="9"/>
                                        </p:tgtEl>
                                        <p:attrNameLst>
                                          <p:attrName>stroke.color</p:attrName>
                                        </p:attrNameLst>
                                      </p:cBhvr>
                                      <p:to>
                                        <a:srgbClr val="969696"/>
                                      </p:to>
                                    </p:animClr>
                                    <p:set>
                                      <p:cBhvr>
                                        <p:cTn id="13" dur="1000" fill="hold"/>
                                        <p:tgtEl>
                                          <p:spTgt spid="9"/>
                                        </p:tgtEl>
                                        <p:attrNameLst>
                                          <p:attrName>stroke.on</p:attrName>
                                        </p:attrNameLst>
                                      </p:cBhvr>
                                      <p:to>
                                        <p:strVal val="true"/>
                                      </p:to>
                                    </p:set>
                                  </p:childTnLst>
                                </p:cTn>
                              </p:par>
                              <p:par>
                                <p:cTn id="14" presetID="7" presetClass="emph" presetSubtype="6" fill="hold" grpId="0" nodeType="withEffect">
                                  <p:stCondLst>
                                    <p:cond delay="0"/>
                                  </p:stCondLst>
                                  <p:childTnLst>
                                    <p:animClr clrSpc="hsl" dir="cw">
                                      <p:cBhvr>
                                        <p:cTn id="15" dur="1000" fill="hold"/>
                                        <p:tgtEl>
                                          <p:spTgt spid="10"/>
                                        </p:tgtEl>
                                        <p:attrNameLst>
                                          <p:attrName>stroke.color</p:attrName>
                                        </p:attrNameLst>
                                      </p:cBhvr>
                                      <p:to>
                                        <a:srgbClr val="969696"/>
                                      </p:to>
                                    </p:animClr>
                                    <p:set>
                                      <p:cBhvr>
                                        <p:cTn id="16" dur="1000" fill="hold"/>
                                        <p:tgtEl>
                                          <p:spTgt spid="10"/>
                                        </p:tgtEl>
                                        <p:attrNameLst>
                                          <p:attrName>stroke.on</p:attrName>
                                        </p:attrNameLst>
                                      </p:cBhvr>
                                      <p:to>
                                        <p:strVal val="true"/>
                                      </p:to>
                                    </p:set>
                                  </p:childTnLst>
                                </p:cTn>
                              </p:par>
                              <p:par>
                                <p:cTn id="17" presetID="7" presetClass="emph" presetSubtype="6" fill="hold" grpId="0" nodeType="withEffect">
                                  <p:stCondLst>
                                    <p:cond delay="0"/>
                                  </p:stCondLst>
                                  <p:childTnLst>
                                    <p:animClr clrSpc="hsl" dir="cw">
                                      <p:cBhvr>
                                        <p:cTn id="18" dur="1000" fill="hold"/>
                                        <p:tgtEl>
                                          <p:spTgt spid="11"/>
                                        </p:tgtEl>
                                        <p:attrNameLst>
                                          <p:attrName>stroke.color</p:attrName>
                                        </p:attrNameLst>
                                      </p:cBhvr>
                                      <p:to>
                                        <a:srgbClr val="969696"/>
                                      </p:to>
                                    </p:animClr>
                                    <p:set>
                                      <p:cBhvr>
                                        <p:cTn id="19" dur="1000" fill="hold"/>
                                        <p:tgtEl>
                                          <p:spTgt spid="11"/>
                                        </p:tgtEl>
                                        <p:attrNameLst>
                                          <p:attrName>stroke.on</p:attrName>
                                        </p:attrNameLst>
                                      </p:cBhvr>
                                      <p:to>
                                        <p:strVal val="true"/>
                                      </p:to>
                                    </p:set>
                                  </p:childTnLst>
                                </p:cTn>
                              </p:par>
                            </p:childTnLst>
                          </p:cTn>
                        </p:par>
                        <p:par>
                          <p:cTn id="20" fill="hold">
                            <p:stCondLst>
                              <p:cond delay="1000"/>
                            </p:stCondLst>
                            <p:childTnLst>
                              <p:par>
                                <p:cTn id="21" presetID="32" presetClass="emph" presetSubtype="0" fill="hold" grpId="0" nodeType="after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ppt_h/2"/>
                                          </p:val>
                                        </p:tav>
                                        <p:tav tm="100000">
                                          <p:val>
                                            <p:strVal val="#ppt_y"/>
                                          </p:val>
                                        </p:tav>
                                      </p:tavLst>
                                    </p:anim>
                                    <p:anim calcmode="lin" valueType="num">
                                      <p:cBhvr>
                                        <p:cTn id="33" dur="500" fill="hold"/>
                                        <p:tgtEl>
                                          <p:spTgt spid="23"/>
                                        </p:tgtEl>
                                        <p:attrNameLst>
                                          <p:attrName>ppt_w</p:attrName>
                                        </p:attrNameLst>
                                      </p:cBhvr>
                                      <p:tavLst>
                                        <p:tav tm="0">
                                          <p:val>
                                            <p:strVal val="#ppt_w"/>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lv-LV" dirty="0"/>
              <a:t>Akceptēšana: Scenārijs</a:t>
            </a:r>
            <a:endParaRPr lang="en-US" dirty="0"/>
          </a:p>
        </p:txBody>
      </p:sp>
      <p:sp>
        <p:nvSpPr>
          <p:cNvPr id="11267" name="Content Placeholder 2"/>
          <p:cNvSpPr>
            <a:spLocks noGrp="1"/>
          </p:cNvSpPr>
          <p:nvPr>
            <p:ph idx="1"/>
          </p:nvPr>
        </p:nvSpPr>
        <p:spPr/>
        <p:txBody>
          <a:bodyPr>
            <a:normAutofit/>
          </a:bodyPr>
          <a:lstStyle/>
          <a:p>
            <a:r>
              <a:rPr lang="lv-LV" dirty="0"/>
              <a:t>Pasūtītājs ir noslēdzis līgumu par programmatūras piegādi</a:t>
            </a:r>
          </a:p>
          <a:p>
            <a:r>
              <a:rPr lang="lv-LV" dirty="0"/>
              <a:t>Pasūtītājs ir ieguldījis ievērojamu darbu atbildot uz Piegādātāja analītiķu gudriem un ne tik gudriem jautājumiem</a:t>
            </a:r>
          </a:p>
          <a:p>
            <a:r>
              <a:rPr lang="lv-LV" dirty="0"/>
              <a:t>Piegādātājs ir labu brīdi intensīvi strādājis, “aizejot pagrīdē” – t.i. nekomunicējot ar Pasūtītāju</a:t>
            </a:r>
          </a:p>
          <a:p>
            <a:r>
              <a:rPr lang="lv-LV" dirty="0"/>
              <a:t>Piegādātājs atnes nodevumus, tai skaitā programmatūru (kaudzi ar kompaktdiskiem) – ko nu?</a:t>
            </a:r>
          </a:p>
          <a:p>
            <a:endParaRPr lang="lv-LV" dirty="0"/>
          </a:p>
          <a:p>
            <a:r>
              <a:rPr lang="lv-LV" dirty="0"/>
              <a:t>Vai ir skaidrs pieņemšanas – nodošanas process?</a:t>
            </a:r>
          </a:p>
          <a:p>
            <a:r>
              <a:rPr lang="lv-LV" dirty="0"/>
              <a:t>Kāda ir akcepttestēšanas loma?</a:t>
            </a:r>
          </a:p>
          <a:p>
            <a:r>
              <a:rPr lang="lv-LV" dirty="0"/>
              <a:t>Kas jāizdara, lai sistēmu «iedarbinātu»?</a:t>
            </a:r>
          </a:p>
          <a:p>
            <a:r>
              <a:rPr lang="lv-LV" dirty="0"/>
              <a:t>Kas jāizdara ārpus programmatūras izstrādes līguma ietvariem?</a:t>
            </a:r>
          </a:p>
          <a:p>
            <a:endParaRPr lang="en-US" dirty="0"/>
          </a:p>
        </p:txBody>
      </p:sp>
      <p:sp>
        <p:nvSpPr>
          <p:cNvPr id="6" name="Datuma vietturis 5"/>
          <p:cNvSpPr>
            <a:spLocks noGrp="1"/>
          </p:cNvSpPr>
          <p:nvPr>
            <p:ph type="dt" sz="half" idx="2"/>
          </p:nvPr>
        </p:nvSpPr>
        <p:spPr>
          <a:xfrm>
            <a:off x="320428" y="6592270"/>
            <a:ext cx="1905000" cy="256674"/>
          </a:xfrm>
        </p:spPr>
        <p:txBody>
          <a:bodyPr/>
          <a:lstStyle/>
          <a:p>
            <a:r>
              <a:rPr lang="lv-LV" dirty="0"/>
              <a:t>26</a:t>
            </a:r>
            <a:r>
              <a:rPr lang="en-US" dirty="0"/>
              <a:t>.0</a:t>
            </a:r>
            <a:r>
              <a:rPr lang="lv-LV" dirty="0"/>
              <a:t>5</a:t>
            </a:r>
            <a:r>
              <a:rPr lang="en-US" dirty="0"/>
              <a:t>.2016</a:t>
            </a:r>
          </a:p>
        </p:txBody>
      </p:sp>
      <p:sp>
        <p:nvSpPr>
          <p:cNvPr id="5" name="Slide Number Placeholder 4"/>
          <p:cNvSpPr>
            <a:spLocks noGrp="1"/>
          </p:cNvSpPr>
          <p:nvPr>
            <p:ph type="sldNum" sz="quarter" idx="4"/>
          </p:nvPr>
        </p:nvSpPr>
        <p:spPr/>
        <p:txBody>
          <a:bodyPr/>
          <a:lstStyle/>
          <a:p>
            <a:fld id="{968C5AB3-690E-4CCC-9377-1881868B6B7C}" type="slidenum">
              <a:rPr lang="en-US" smtClean="0"/>
              <a:t>5</a:t>
            </a:fld>
            <a:endParaRPr lang="en-US"/>
          </a:p>
        </p:txBody>
      </p:sp>
      <p:pic>
        <p:nvPicPr>
          <p:cNvPr id="7" name="Picture 2" descr="C:\Users\dita\AppData\Local\Temp\rsz_discussionfotoli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2080" y="4266705"/>
            <a:ext cx="2160240" cy="162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p:cNvSpPr>
            <a:spLocks noGrp="1"/>
          </p:cNvSpPr>
          <p:nvPr>
            <p:ph type="dt" sz="half" idx="10"/>
          </p:nvPr>
        </p:nvSpPr>
        <p:spPr/>
        <p:txBody>
          <a:bodyPr/>
          <a:lstStyle/>
          <a:p>
            <a:r>
              <a:rPr lang="lv-LV" dirty="0"/>
              <a:t>26</a:t>
            </a:r>
            <a:r>
              <a:rPr lang="en-US" dirty="0"/>
              <a:t>.0</a:t>
            </a:r>
            <a:r>
              <a:rPr lang="lv-LV" dirty="0"/>
              <a:t>5</a:t>
            </a:r>
            <a:r>
              <a:rPr lang="en-US" dirty="0"/>
              <a:t>.2016</a:t>
            </a:r>
          </a:p>
        </p:txBody>
      </p:sp>
      <p:sp>
        <p:nvSpPr>
          <p:cNvPr id="5" name="Slide Number Placeholder 4"/>
          <p:cNvSpPr>
            <a:spLocks noGrp="1"/>
          </p:cNvSpPr>
          <p:nvPr>
            <p:ph type="sldNum" sz="quarter" idx="12"/>
          </p:nvPr>
        </p:nvSpPr>
        <p:spPr/>
        <p:txBody>
          <a:bodyPr/>
          <a:lstStyle/>
          <a:p>
            <a:fld id="{968C5AB3-690E-4CCC-9377-1881868B6B7C}" type="slidenum">
              <a:rPr lang="en-US" smtClean="0"/>
              <a:t>6</a:t>
            </a:fld>
            <a:endParaRPr lang="en-US"/>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51" y="692696"/>
            <a:ext cx="7170590" cy="537914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00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fontAlgn="auto">
              <a:spcAft>
                <a:spcPts val="0"/>
              </a:spcAft>
              <a:defRPr/>
            </a:pPr>
            <a:r>
              <a:rPr lang="lv-LV" dirty="0">
                <a:latin typeface="Times New Roman" pitchFamily="18" charset="0"/>
              </a:rPr>
              <a:t>Mazliet no teorijas</a:t>
            </a:r>
            <a:endParaRPr lang="en-US" dirty="0">
              <a:latin typeface="Times New Roman" pitchFamily="18" charset="0"/>
            </a:endParaRPr>
          </a:p>
        </p:txBody>
      </p:sp>
      <p:sp>
        <p:nvSpPr>
          <p:cNvPr id="12292" name="Rectangle 3"/>
          <p:cNvSpPr>
            <a:spLocks noGrp="1" noChangeArrowheads="1"/>
          </p:cNvSpPr>
          <p:nvPr>
            <p:ph idx="1"/>
          </p:nvPr>
        </p:nvSpPr>
        <p:spPr/>
        <p:txBody>
          <a:bodyPr>
            <a:normAutofit/>
          </a:bodyPr>
          <a:lstStyle/>
          <a:p>
            <a:r>
              <a:rPr lang="lv-LV" dirty="0">
                <a:latin typeface="Times New Roman" pitchFamily="18" charset="0"/>
              </a:rPr>
              <a:t>Akcepttestēšana ir formāla testēšana, ko veic lai noteiktu, vai sistēma atbilst tās pieņemšanas kritērijiem</a:t>
            </a:r>
          </a:p>
          <a:p>
            <a:r>
              <a:rPr lang="lv-LV" dirty="0">
                <a:latin typeface="Times New Roman" pitchFamily="18" charset="0"/>
              </a:rPr>
              <a:t>Divas kategorijas</a:t>
            </a:r>
          </a:p>
          <a:p>
            <a:pPr lvl="1"/>
            <a:r>
              <a:rPr lang="en-US" i="1" dirty="0">
                <a:latin typeface="Times New Roman" pitchFamily="18" charset="0"/>
              </a:rPr>
              <a:t>User Acceptance Testing (UAT)</a:t>
            </a:r>
          </a:p>
          <a:p>
            <a:pPr lvl="2"/>
            <a:r>
              <a:rPr lang="lv-LV" dirty="0">
                <a:latin typeface="Times New Roman" pitchFamily="18" charset="0"/>
              </a:rPr>
              <a:t>Pasūtītāja veiktā akcepttestēšana, lai pārliecinātos, vai sistēma būs izmantojama dotā uzdevuma veikšanai</a:t>
            </a:r>
            <a:endParaRPr lang="en-US" dirty="0">
              <a:latin typeface="Times New Roman" pitchFamily="18" charset="0"/>
            </a:endParaRPr>
          </a:p>
          <a:p>
            <a:pPr lvl="1"/>
            <a:endParaRPr lang="en-US" dirty="0">
              <a:latin typeface="Times New Roman" pitchFamily="18" charset="0"/>
            </a:endParaRPr>
          </a:p>
          <a:p>
            <a:pPr lvl="1"/>
            <a:r>
              <a:rPr lang="en-US" i="1" dirty="0">
                <a:latin typeface="Times New Roman" pitchFamily="18" charset="0"/>
              </a:rPr>
              <a:t>Business Acceptance Testing (BAT)</a:t>
            </a:r>
          </a:p>
          <a:p>
            <a:pPr lvl="2"/>
            <a:r>
              <a:rPr lang="lv-LV" dirty="0">
                <a:latin typeface="Times New Roman" pitchFamily="18" charset="0"/>
              </a:rPr>
              <a:t>Veic Piegādātājs, lai pārliecinātos, vai sistēma izies cauri UAT</a:t>
            </a:r>
            <a:r>
              <a:rPr lang="en-US" dirty="0">
                <a:latin typeface="Times New Roman" pitchFamily="18" charset="0"/>
              </a:rPr>
              <a:t>.</a:t>
            </a:r>
            <a:endParaRPr lang="lv-LV" dirty="0">
              <a:latin typeface="Times New Roman" pitchFamily="18" charset="0"/>
            </a:endParaRPr>
          </a:p>
          <a:p>
            <a:r>
              <a:rPr lang="lv-LV" dirty="0">
                <a:latin typeface="Times New Roman" pitchFamily="18" charset="0"/>
              </a:rPr>
              <a:t>ISO/IEC 12207 izmanto terminu </a:t>
            </a:r>
            <a:r>
              <a:rPr lang="en-US" b="1" dirty="0"/>
              <a:t>Software Qualification Testing Process</a:t>
            </a:r>
            <a:r>
              <a:rPr lang="lv-LV" b="1" dirty="0"/>
              <a:t> </a:t>
            </a:r>
          </a:p>
          <a:p>
            <a:pPr lvl="1"/>
            <a:r>
              <a:rPr lang="lv-LV" dirty="0"/>
              <a:t>Mērķis – pārliecināties ka programmatūras produkts atbilst formulētajām prasībām</a:t>
            </a:r>
          </a:p>
          <a:p>
            <a:pPr lvl="1"/>
            <a:endParaRPr lang="lv-LV" dirty="0"/>
          </a:p>
          <a:p>
            <a:pPr marL="0" indent="0">
              <a:buNone/>
            </a:pPr>
            <a:r>
              <a:rPr lang="lv-LV" b="1" dirty="0">
                <a:latin typeface="Times New Roman" pitchFamily="18" charset="0"/>
              </a:rPr>
              <a:t>Galvenie </a:t>
            </a:r>
            <a:r>
              <a:rPr lang="lv-LV" b="1" dirty="0" err="1">
                <a:latin typeface="Times New Roman" pitchFamily="18" charset="0"/>
              </a:rPr>
              <a:t>akcepttestēšanas</a:t>
            </a:r>
            <a:r>
              <a:rPr lang="lv-LV" b="1" dirty="0">
                <a:latin typeface="Times New Roman" pitchFamily="18" charset="0"/>
              </a:rPr>
              <a:t> mērķi:</a:t>
            </a:r>
            <a:endParaRPr lang="lv-LV" b="1" dirty="0"/>
          </a:p>
          <a:p>
            <a:r>
              <a:rPr lang="lv-LV" dirty="0">
                <a:latin typeface="Times New Roman" pitchFamily="18" charset="0"/>
              </a:rPr>
              <a:t>Apstiprināt, ka sistēma atbilst tiem kritērijiem, par kuriem panākta vienošanās</a:t>
            </a:r>
            <a:endParaRPr lang="en-US" dirty="0">
              <a:latin typeface="Times New Roman" pitchFamily="18" charset="0"/>
            </a:endParaRPr>
          </a:p>
          <a:p>
            <a:r>
              <a:rPr lang="lv-LV" dirty="0">
                <a:latin typeface="Times New Roman" pitchFamily="18" charset="0"/>
              </a:rPr>
              <a:t>Atrast un atrisināt atšķirības vai nesaskaņas, ja tādas ir</a:t>
            </a:r>
            <a:endParaRPr lang="en-US" dirty="0">
              <a:latin typeface="Times New Roman" pitchFamily="18" charset="0"/>
            </a:endParaRPr>
          </a:p>
          <a:p>
            <a:r>
              <a:rPr lang="lv-LV" dirty="0">
                <a:latin typeface="Times New Roman" pitchFamily="18" charset="0"/>
              </a:rPr>
              <a:t>Noteikt, vai sistēma izmantojama reālajā dzīvē</a:t>
            </a:r>
            <a:endParaRPr lang="en-US" dirty="0">
              <a:latin typeface="Times New Roman" pitchFamily="18" charset="0"/>
            </a:endParaRPr>
          </a:p>
          <a:p>
            <a:pPr lvl="1"/>
            <a:endParaRPr lang="lv-LV" dirty="0"/>
          </a:p>
          <a:p>
            <a:pPr lvl="1"/>
            <a:endParaRPr lang="lv-LV" dirty="0">
              <a:latin typeface="Times New Roman" pitchFamily="18" charset="0"/>
            </a:endParaRPr>
          </a:p>
          <a:p>
            <a:pPr lvl="1"/>
            <a:endParaRPr lang="lv-LV" dirty="0">
              <a:latin typeface="Times New Roman" pitchFamily="18" charset="0"/>
            </a:endParaRPr>
          </a:p>
          <a:p>
            <a:pPr lvl="1"/>
            <a:endParaRPr lang="en-US" dirty="0">
              <a:latin typeface="Times New Roman" pitchFamily="18" charset="0"/>
            </a:endParaRPr>
          </a:p>
          <a:p>
            <a:pPr lvl="1"/>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p:txBody>
      </p:sp>
      <p:sp>
        <p:nvSpPr>
          <p:cNvPr id="2" name="Datuma vietturis 1"/>
          <p:cNvSpPr>
            <a:spLocks noGrp="1"/>
          </p:cNvSpPr>
          <p:nvPr>
            <p:ph type="dt" sz="half" idx="2"/>
          </p:nvPr>
        </p:nvSpPr>
        <p:spPr/>
        <p:txBody>
          <a:bodyPr/>
          <a:lstStyle/>
          <a:p>
            <a:r>
              <a:rPr lang="lv-LV" dirty="0"/>
              <a:t>26</a:t>
            </a:r>
            <a:r>
              <a:rPr lang="en-US" dirty="0"/>
              <a:t>.0</a:t>
            </a:r>
            <a:r>
              <a:rPr lang="lv-LV" dirty="0"/>
              <a:t>5</a:t>
            </a:r>
            <a:r>
              <a:rPr lang="en-US" dirty="0"/>
              <a:t>.2016</a:t>
            </a:r>
          </a:p>
        </p:txBody>
      </p:sp>
      <p:sp>
        <p:nvSpPr>
          <p:cNvPr id="9" name="Slide Number Placeholder 4"/>
          <p:cNvSpPr>
            <a:spLocks noGrp="1"/>
          </p:cNvSpPr>
          <p:nvPr>
            <p:ph type="sldNum" sz="quarter" idx="4"/>
          </p:nvPr>
        </p:nvSpPr>
        <p:spPr/>
        <p:txBody>
          <a:bodyPr/>
          <a:lstStyle/>
          <a:p>
            <a:fld id="{968C5AB3-690E-4CCC-9377-1881868B6B7C}" type="slidenum">
              <a:rPr lang="en-US" smtClean="0"/>
              <a:t>7</a:t>
            </a:fld>
            <a:endParaRPr lang="en-US"/>
          </a:p>
        </p:txBody>
      </p:sp>
    </p:spTree>
    <p:extLst>
      <p:ext uri="{BB962C8B-B14F-4D97-AF65-F5344CB8AC3E}">
        <p14:creationId xmlns:p14="http://schemas.microsoft.com/office/powerpoint/2010/main" val="16759779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lv-LV" dirty="0"/>
              <a:t>Akcepttestēšana - lēmumi</a:t>
            </a:r>
            <a:endParaRPr lang="en-US" dirty="0"/>
          </a:p>
        </p:txBody>
      </p:sp>
      <p:sp>
        <p:nvSpPr>
          <p:cNvPr id="15363" name="Content Placeholder 3"/>
          <p:cNvSpPr>
            <a:spLocks noGrp="1"/>
          </p:cNvSpPr>
          <p:nvPr>
            <p:ph idx="1"/>
          </p:nvPr>
        </p:nvSpPr>
        <p:spPr/>
        <p:txBody>
          <a:bodyPr/>
          <a:lstStyle/>
          <a:p>
            <a:r>
              <a:rPr lang="lv-LV" dirty="0"/>
              <a:t>Izveidoto risinājumu var pieņemt ar kļūdām – tas ir Pasūtītāja lēmums</a:t>
            </a:r>
          </a:p>
          <a:p>
            <a:r>
              <a:rPr lang="lv-LV" dirty="0"/>
              <a:t>Kļūdas tiek labotas garantijas periodā </a:t>
            </a:r>
          </a:p>
          <a:p>
            <a:r>
              <a:rPr lang="lv-LV" dirty="0"/>
              <a:t>Svarīgi noteikt kļūdu / problēmu prioritātes, lai pēc iespējas samazinātu diskusiju par to, vai ar šo kļūdu var pieņemt sistēmu</a:t>
            </a:r>
          </a:p>
          <a:p>
            <a:r>
              <a:rPr lang="lv-LV" dirty="0"/>
              <a:t>Svarīgs izmantoto rīku tehniskais atbalsts – kļūdas nerodas tikai jūsu rakstītajā kodā</a:t>
            </a:r>
          </a:p>
          <a:p>
            <a:endParaRPr lang="lv-LV" dirty="0"/>
          </a:p>
          <a:p>
            <a:endParaRPr lang="lv-LV" dirty="0"/>
          </a:p>
          <a:p>
            <a:r>
              <a:rPr lang="lv-LV" dirty="0"/>
              <a:t>Būtiskākais jautājums – kas jāatrunā līgumā starp pasūtītāju un izpildītāju, lai abām pusēm būtu skaidri katra pienākumi un atbildība sistēmas pieņemšanas procesā, brīdī kad prasības un sistēmas apjoms bieži vien vēl ir neskaidri.</a:t>
            </a:r>
            <a:endParaRPr lang="en-US" dirty="0"/>
          </a:p>
          <a:p>
            <a:endParaRPr lang="en-US" dirty="0"/>
          </a:p>
        </p:txBody>
      </p:sp>
      <p:sp>
        <p:nvSpPr>
          <p:cNvPr id="6" name="Datuma vietturis 5"/>
          <p:cNvSpPr>
            <a:spLocks noGrp="1"/>
          </p:cNvSpPr>
          <p:nvPr>
            <p:ph type="dt" sz="half" idx="2"/>
          </p:nvPr>
        </p:nvSpPr>
        <p:spPr/>
        <p:txBody>
          <a:bodyPr/>
          <a:lstStyle/>
          <a:p>
            <a:r>
              <a:rPr lang="lv-LV" dirty="0"/>
              <a:t>26</a:t>
            </a:r>
            <a:r>
              <a:rPr lang="en-US" dirty="0"/>
              <a:t>.0</a:t>
            </a:r>
            <a:r>
              <a:rPr lang="lv-LV" dirty="0"/>
              <a:t>5</a:t>
            </a:r>
            <a:r>
              <a:rPr lang="en-US" dirty="0"/>
              <a:t>.2016</a:t>
            </a:r>
          </a:p>
        </p:txBody>
      </p:sp>
      <p:sp>
        <p:nvSpPr>
          <p:cNvPr id="5" name="Slide Number Placeholder 4"/>
          <p:cNvSpPr>
            <a:spLocks noGrp="1"/>
          </p:cNvSpPr>
          <p:nvPr>
            <p:ph type="sldNum" sz="quarter" idx="4"/>
          </p:nvPr>
        </p:nvSpPr>
        <p:spPr/>
        <p:txBody>
          <a:bodyPr/>
          <a:lstStyle/>
          <a:p>
            <a:fld id="{968C5AB3-690E-4CCC-9377-1881868B6B7C}" type="slidenum">
              <a:rPr lang="en-US" smtClean="0"/>
              <a:t>8</a:t>
            </a:fld>
            <a:endParaRPr lang="en-US"/>
          </a:p>
        </p:txBody>
      </p:sp>
    </p:spTree>
    <p:extLst>
      <p:ext uri="{BB962C8B-B14F-4D97-AF65-F5344CB8AC3E}">
        <p14:creationId xmlns:p14="http://schemas.microsoft.com/office/powerpoint/2010/main" val="175079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lv-LV" dirty="0"/>
              <a:t>Ko dažkārt notiek reālajā dzīvē?</a:t>
            </a:r>
            <a:endParaRPr lang="en-US" dirty="0"/>
          </a:p>
        </p:txBody>
      </p:sp>
      <p:sp>
        <p:nvSpPr>
          <p:cNvPr id="3" name="Content Placeholder 2"/>
          <p:cNvSpPr>
            <a:spLocks noGrp="1"/>
          </p:cNvSpPr>
          <p:nvPr>
            <p:ph idx="1"/>
          </p:nvPr>
        </p:nvSpPr>
        <p:spPr/>
        <p:txBody>
          <a:bodyPr>
            <a:normAutofit/>
          </a:bodyPr>
          <a:lstStyle/>
          <a:p>
            <a:pPr marL="205740" indent="-205740">
              <a:buFont typeface="Wingdings 2"/>
              <a:buChar char=""/>
              <a:defRPr/>
            </a:pPr>
            <a:r>
              <a:rPr lang="lv-LV" dirty="0"/>
              <a:t>Nedara neko un paraksta papīrus???</a:t>
            </a:r>
          </a:p>
          <a:p>
            <a:pPr marL="205740" indent="-205740" fontAlgn="auto">
              <a:spcAft>
                <a:spcPts val="0"/>
              </a:spcAft>
              <a:buFont typeface="Wingdings 2"/>
              <a:buChar char=""/>
              <a:defRPr/>
            </a:pPr>
            <a:r>
              <a:rPr lang="lv-LV" dirty="0"/>
              <a:t>Izpilda vienu vai vairākus reālās dzīves scenārijus, bāzētus uz biznesa procesu aprakstiem (ja tādi ir) – izlases veidā vai visus nozīmīgākos</a:t>
            </a:r>
          </a:p>
          <a:p>
            <a:pPr marL="205740" indent="-205740" fontAlgn="auto">
              <a:spcAft>
                <a:spcPts val="0"/>
              </a:spcAft>
              <a:buFont typeface="Wingdings 2"/>
              <a:buChar char=""/>
              <a:defRPr/>
            </a:pPr>
            <a:r>
              <a:rPr lang="lv-LV" dirty="0"/>
              <a:t>Izlases veidā pārliecinās, ko un kā testējis Izstrādātājs</a:t>
            </a:r>
          </a:p>
          <a:p>
            <a:pPr marL="205740" indent="-205740" fontAlgn="auto">
              <a:spcAft>
                <a:spcPts val="0"/>
              </a:spcAft>
              <a:buFont typeface="Wingdings 2"/>
              <a:buChar char=""/>
              <a:defRPr/>
            </a:pPr>
            <a:r>
              <a:rPr lang="lv-LV" dirty="0"/>
              <a:t>Veic veiktspējas testus, simulējot reālo vidi un ņemot vērā “pīķa stundas” </a:t>
            </a:r>
          </a:p>
          <a:p>
            <a:pPr marL="205740" indent="-205740" fontAlgn="auto">
              <a:spcAft>
                <a:spcPts val="0"/>
              </a:spcAft>
              <a:buFont typeface="Wingdings 2"/>
              <a:buChar char=""/>
              <a:defRPr/>
            </a:pPr>
            <a:r>
              <a:rPr lang="lv-LV" dirty="0"/>
              <a:t>Pasūta vai paši veic ielaušanās testu (</a:t>
            </a:r>
            <a:r>
              <a:rPr lang="lv-LV" i="1" dirty="0" err="1"/>
              <a:t>penetration</a:t>
            </a:r>
            <a:r>
              <a:rPr lang="lv-LV" i="1" dirty="0"/>
              <a:t> </a:t>
            </a:r>
            <a:r>
              <a:rPr lang="lv-LV" i="1" dirty="0" err="1"/>
              <a:t>test</a:t>
            </a:r>
            <a:r>
              <a:rPr lang="lv-LV" dirty="0"/>
              <a:t>), drošības auditu</a:t>
            </a:r>
          </a:p>
          <a:p>
            <a:pPr marL="205740" indent="-205740" fontAlgn="auto">
              <a:spcAft>
                <a:spcPts val="0"/>
              </a:spcAft>
              <a:buFont typeface="Wingdings 2"/>
              <a:buChar char=""/>
              <a:defRPr/>
            </a:pPr>
            <a:r>
              <a:rPr lang="lv-LV" dirty="0"/>
              <a:t>Aplūko Piegādātāja veikto demonstrāciju un uzticas, ka viss tiešām strādā.</a:t>
            </a:r>
          </a:p>
          <a:p>
            <a:pPr marL="205740" indent="-205740" fontAlgn="auto">
              <a:spcAft>
                <a:spcPts val="0"/>
              </a:spcAft>
              <a:buFont typeface="Wingdings 2"/>
              <a:buChar char=""/>
              <a:defRPr/>
            </a:pPr>
            <a:endParaRPr lang="lv-LV" dirty="0"/>
          </a:p>
          <a:p>
            <a:pPr marL="205740" indent="-205740" fontAlgn="auto">
              <a:spcAft>
                <a:spcPts val="0"/>
              </a:spcAft>
              <a:buFont typeface="Wingdings 2"/>
              <a:buChar char=""/>
              <a:defRPr/>
            </a:pPr>
            <a:r>
              <a:rPr lang="lv-LV" dirty="0"/>
              <a:t>Kāda ir Jūsu pieredze par </a:t>
            </a:r>
            <a:r>
              <a:rPr lang="lv-LV" dirty="0" err="1"/>
              <a:t>akcepttestēšanas</a:t>
            </a:r>
            <a:r>
              <a:rPr lang="lv-LV" dirty="0"/>
              <a:t> organizēšanu?</a:t>
            </a:r>
          </a:p>
          <a:p>
            <a:pPr marL="205740" indent="-205740" fontAlgn="auto">
              <a:spcAft>
                <a:spcPts val="0"/>
              </a:spcAft>
              <a:buNone/>
              <a:defRPr/>
            </a:pPr>
            <a:endParaRPr lang="lv-LV" dirty="0"/>
          </a:p>
          <a:p>
            <a:pPr marL="0" indent="0" fontAlgn="auto">
              <a:spcAft>
                <a:spcPts val="0"/>
              </a:spcAft>
              <a:buNone/>
              <a:defRPr/>
            </a:pPr>
            <a:endParaRPr lang="lv-LV" dirty="0"/>
          </a:p>
          <a:p>
            <a:pPr marL="205740" indent="-205740" fontAlgn="auto">
              <a:spcAft>
                <a:spcPts val="0"/>
              </a:spcAft>
              <a:buFont typeface="Wingdings 2"/>
              <a:buChar char=""/>
              <a:defRPr/>
            </a:pPr>
            <a:endParaRPr lang="en-US" dirty="0"/>
          </a:p>
        </p:txBody>
      </p:sp>
      <p:sp>
        <p:nvSpPr>
          <p:cNvPr id="7" name="Datuma vietturis 6"/>
          <p:cNvSpPr>
            <a:spLocks noGrp="1"/>
          </p:cNvSpPr>
          <p:nvPr>
            <p:ph type="dt" sz="half" idx="2"/>
          </p:nvPr>
        </p:nvSpPr>
        <p:spPr/>
        <p:txBody>
          <a:bodyPr/>
          <a:lstStyle/>
          <a:p>
            <a:r>
              <a:rPr lang="lv-LV" dirty="0"/>
              <a:t>26</a:t>
            </a:r>
            <a:r>
              <a:rPr lang="en-US" dirty="0"/>
              <a:t>.0</a:t>
            </a:r>
            <a:r>
              <a:rPr lang="lv-LV" dirty="0"/>
              <a:t>5</a:t>
            </a:r>
            <a:r>
              <a:rPr lang="en-US" dirty="0"/>
              <a:t>.2016</a:t>
            </a:r>
          </a:p>
        </p:txBody>
      </p:sp>
      <p:sp>
        <p:nvSpPr>
          <p:cNvPr id="6" name="Slide Number Placeholder 5"/>
          <p:cNvSpPr>
            <a:spLocks noGrp="1"/>
          </p:cNvSpPr>
          <p:nvPr>
            <p:ph type="sldNum" sz="quarter" idx="4"/>
          </p:nvPr>
        </p:nvSpPr>
        <p:spPr/>
        <p:txBody>
          <a:bodyPr/>
          <a:lstStyle/>
          <a:p>
            <a:fld id="{968C5AB3-690E-4CCC-9377-1881868B6B7C}" type="slidenum">
              <a:rPr lang="en-US" smtClean="0"/>
              <a:t>9</a:t>
            </a:fld>
            <a:endParaRPr lang="en-US"/>
          </a:p>
        </p:txBody>
      </p:sp>
      <p:pic>
        <p:nvPicPr>
          <p:cNvPr id="8" name="Picture 2" descr="C:\Users\dita\AppData\Local\Temp\rsz_discussionfotoli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2080" y="4266705"/>
            <a:ext cx="2160240" cy="162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Sscape">
  <a:themeElements>
    <a:clrScheme name="SScape">
      <a:dk1>
        <a:srgbClr val="053167"/>
      </a:dk1>
      <a:lt1>
        <a:srgbClr val="FFFFFF"/>
      </a:lt1>
      <a:dk2>
        <a:srgbClr val="053167"/>
      </a:dk2>
      <a:lt2>
        <a:srgbClr val="5C9D38"/>
      </a:lt2>
      <a:accent1>
        <a:srgbClr val="EEA830"/>
      </a:accent1>
      <a:accent2>
        <a:srgbClr val="5BA0E1"/>
      </a:accent2>
      <a:accent3>
        <a:srgbClr val="FFFFFF"/>
      </a:accent3>
      <a:accent4>
        <a:srgbClr val="032857"/>
      </a:accent4>
      <a:accent5>
        <a:srgbClr val="5C9D38"/>
      </a:accent5>
      <a:accent6>
        <a:srgbClr val="800000"/>
      </a:accent6>
      <a:hlink>
        <a:srgbClr val="CF4044"/>
      </a:hlink>
      <a:folHlink>
        <a:srgbClr val="E09142"/>
      </a:folHlink>
    </a:clrScheme>
    <a:fontScheme name="R&amp;SA">
      <a:majorFont>
        <a:latin typeface="Arial"/>
        <a:ea typeface=""/>
        <a:cs typeface="Times New Roman"/>
      </a:majorFont>
      <a:minorFont>
        <a:latin typeface="Arial"/>
        <a:ea typeface=""/>
        <a:cs typeface="Times New Roman"/>
      </a:minorFont>
    </a:fontScheme>
    <a:fmtScheme name="Izmalcināt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R&amp;SA 1">
        <a:dk1>
          <a:srgbClr val="053167"/>
        </a:dk1>
        <a:lt1>
          <a:srgbClr val="FFFFFF"/>
        </a:lt1>
        <a:dk2>
          <a:srgbClr val="053167"/>
        </a:dk2>
        <a:lt2>
          <a:srgbClr val="006A2F"/>
        </a:lt2>
        <a:accent1>
          <a:srgbClr val="EEA830"/>
        </a:accent1>
        <a:accent2>
          <a:srgbClr val="5BA0E1"/>
        </a:accent2>
        <a:accent3>
          <a:srgbClr val="FFFFFF"/>
        </a:accent3>
        <a:accent4>
          <a:srgbClr val="032857"/>
        </a:accent4>
        <a:accent5>
          <a:srgbClr val="F5D1AD"/>
        </a:accent5>
        <a:accent6>
          <a:srgbClr val="5291CC"/>
        </a:accent6>
        <a:hlink>
          <a:srgbClr val="CF4044"/>
        </a:hlink>
        <a:folHlink>
          <a:srgbClr val="E09142"/>
        </a:folHlink>
      </a:clrScheme>
      <a:clrMap bg1="lt1" tx1="dk1" bg2="lt2" tx2="dk2" accent1="accent1" accent2="accent2" accent3="accent3" accent4="accent4" accent5="accent5" accent6="accent6" hlink="hlink" folHlink="folHlink"/>
    </a:extraClrScheme>
    <a:extraClrScheme>
      <a:clrScheme name="R&amp;SA 2">
        <a:dk1>
          <a:srgbClr val="006A2F"/>
        </a:dk1>
        <a:lt1>
          <a:srgbClr val="053167"/>
        </a:lt1>
        <a:dk2>
          <a:srgbClr val="080808"/>
        </a:dk2>
        <a:lt2>
          <a:srgbClr val="053167"/>
        </a:lt2>
        <a:accent1>
          <a:srgbClr val="EEA830"/>
        </a:accent1>
        <a:accent2>
          <a:srgbClr val="5BA0E1"/>
        </a:accent2>
        <a:accent3>
          <a:srgbClr val="AAAAAA"/>
        </a:accent3>
        <a:accent4>
          <a:srgbClr val="032857"/>
        </a:accent4>
        <a:accent5>
          <a:srgbClr val="F5D1AD"/>
        </a:accent5>
        <a:accent6>
          <a:srgbClr val="5291CC"/>
        </a:accent6>
        <a:hlink>
          <a:srgbClr val="CF4044"/>
        </a:hlink>
        <a:folHlink>
          <a:srgbClr val="E0914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0</TotalTime>
  <Words>1385</Words>
  <Application>Microsoft Office PowerPoint</Application>
  <PresentationFormat>On-screen Show (4:3)</PresentationFormat>
  <Paragraphs>247</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Albertus Extra Bold</vt:lpstr>
      <vt:lpstr>Arial</vt:lpstr>
      <vt:lpstr>Broadway</vt:lpstr>
      <vt:lpstr>Calibri</vt:lpstr>
      <vt:lpstr>Times New Roman</vt:lpstr>
      <vt:lpstr>Wingdings 2</vt:lpstr>
      <vt:lpstr>4_Sscape</vt:lpstr>
      <vt:lpstr>3.sesija</vt:lpstr>
      <vt:lpstr>Atkārtojums: Sistēmas/programmatūras dzīves cikls</vt:lpstr>
      <vt:lpstr>Atkārtojums: Tipiski posmi programmatūras izstrādē</vt:lpstr>
      <vt:lpstr>PowerPoint Presentation</vt:lpstr>
      <vt:lpstr>Akceptēšana: Scenārijs</vt:lpstr>
      <vt:lpstr>PowerPoint Presentation</vt:lpstr>
      <vt:lpstr>Mazliet no teorijas</vt:lpstr>
      <vt:lpstr>Akcepttestēšana - lēmumi</vt:lpstr>
      <vt:lpstr>Ko dažkārt notiek reālajā dzīvē?</vt:lpstr>
      <vt:lpstr>Lai pieņemtu sistēmu</vt:lpstr>
      <vt:lpstr>Lēmums par ieviešanas uzsākšanu</vt:lpstr>
      <vt:lpstr>Pārmaiņu vadība un IS dzīves cikls</vt:lpstr>
      <vt:lpstr>Atkārtojums: Informācijas sistēmas komponentes</vt:lpstr>
      <vt:lpstr>Projekta ieviešana - izaicinājumi</vt:lpstr>
      <vt:lpstr>Projekta ieviešana - izaicinājumi</vt:lpstr>
      <vt:lpstr>Ieviešanas scenārijs: lielais blīkšķis</vt:lpstr>
      <vt:lpstr>Kā padarīt ieviešanu mazāk riskantu un sāpīgu</vt:lpstr>
      <vt:lpstr>Faktori ieviešanas scenārija izvēlei</vt:lpstr>
      <vt:lpstr>Uzraudzība ieviešanas laikā</vt:lpstr>
      <vt:lpstr>Ieviešanas darbu jomas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2014-08-10T17:46:59Z</dcterms:created>
  <dcterms:modified xsi:type="dcterms:W3CDTF">2016-05-16T11:15:34Z</dcterms:modified>
</cp:coreProperties>
</file>